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>
      <p:cViewPr varScale="1">
        <p:scale>
          <a:sx n="102" d="100"/>
          <a:sy n="102" d="100"/>
        </p:scale>
        <p:origin x="192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C3067-6848-0F86-163F-B0C34A5A7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1FE1D4-180A-4B06-6396-0A86A8E69F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C5B5E5-E263-D944-C527-8D7BFA337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D8374-5DD9-8745-A91D-17E8DA981E1C}" type="datetimeFigureOut">
              <a:rPr lang="en-US" smtClean="0"/>
              <a:t>5/14/23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F1D8DF-D715-E391-1999-65D833B99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79DC1D-EAA3-2EBB-E173-103D12252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61B6-BDC1-9C4D-8655-94037DFD2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332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E30C5-96F8-F070-BC7E-5BFEA45A3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135FC6-1B61-81B8-01C8-6B79E46F65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5B4807-2527-98CD-923F-5F502C7A2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D8374-5DD9-8745-A91D-17E8DA981E1C}" type="datetimeFigureOut">
              <a:rPr lang="en-US" smtClean="0"/>
              <a:t>5/14/23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9E518B-BFC2-0E5B-C337-72C5E956C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95CAC5-61CB-2628-8B32-AA5C78A86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61B6-BDC1-9C4D-8655-94037DFD2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431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A819C-D446-7E3D-EC8E-7D4001563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84EC85-79CF-EA47-7381-BD10DB76CE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A339C5-1D42-2479-B7A3-128F13F12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D8374-5DD9-8745-A91D-17E8DA981E1C}" type="datetimeFigureOut">
              <a:rPr lang="en-US" smtClean="0"/>
              <a:t>5/14/23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A4A1F0-0CC9-320C-E66C-B6FA98717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322510-B6F5-6C57-4CFF-E7B28FB40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61B6-BDC1-9C4D-8655-94037DFD2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611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C97F4-D868-E8D9-52A6-CE3FDD470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87C69-A031-AAC7-17E9-5B2C295A29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DD5785-D92A-CCA4-11E7-0EA7AF2043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0E7903-AB4D-496F-C4FC-2D787922E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D8374-5DD9-8745-A91D-17E8DA981E1C}" type="datetimeFigureOut">
              <a:rPr lang="en-US" smtClean="0"/>
              <a:t>5/14/23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349177-9266-447F-0755-3E890A39E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3654A4-C383-5C18-BFB5-178B22EB7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61B6-BDC1-9C4D-8655-94037DFD2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414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5CEA0-8F6F-5CC8-36A5-EF9461C1A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CB2B1B-A76B-C5BB-7489-D1B209891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ABA8E9-B24F-6385-6F95-4E55BC0D0E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6F9DAA-3B33-171F-3CD1-DD9F8192A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9B53C0-0233-FD1A-F5D5-2BF4C1B778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904C36-8AD6-CD3C-364A-43DD75122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D8374-5DD9-8745-A91D-17E8DA981E1C}" type="datetimeFigureOut">
              <a:rPr lang="en-US" smtClean="0"/>
              <a:t>5/14/23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D02946-AF02-8E94-78AF-C2EBD5E1E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0581E2-C3F4-2559-721C-63AF98FA5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61B6-BDC1-9C4D-8655-94037DFD2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19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39D16-4B33-9255-2619-D438BCBA8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A38846-D792-BC71-1198-D7B3BC074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D8374-5DD9-8745-A91D-17E8DA981E1C}" type="datetimeFigureOut">
              <a:rPr lang="en-US" smtClean="0"/>
              <a:t>5/14/23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18EAD2-2CD1-CBDB-4B54-C75F2E63D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E06B03-F6E2-E490-13BA-071D746EF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61B6-BDC1-9C4D-8655-94037DFD2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17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A7613F-2C12-161F-11FF-0FB5CD93D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D8374-5DD9-8745-A91D-17E8DA981E1C}" type="datetimeFigureOut">
              <a:rPr lang="en-US" smtClean="0"/>
              <a:t>5/14/23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9502C9-9308-859D-134A-5C39A0826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ED4BAE-3FFF-FE75-9DF0-F8110CCB3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61B6-BDC1-9C4D-8655-94037DFD2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605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5E245-373F-503F-814A-CB173E779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FCF74-C755-0E2C-B41A-F24A0ECAB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5E316-FBE2-A728-1EB1-81632BFC56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2EBEEA-B973-C1B0-661C-32C782042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D8374-5DD9-8745-A91D-17E8DA981E1C}" type="datetimeFigureOut">
              <a:rPr lang="en-US" smtClean="0"/>
              <a:t>5/14/23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39E9F8-6EB6-A726-F226-22BE5A996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DAC1DB-F99A-2CA3-EAE9-B4CDB28E5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61B6-BDC1-9C4D-8655-94037DFD2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36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3DB19-364D-1C48-9F57-7B46162A5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1A19C1-EBB3-1208-84FF-7371881E37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63DF9B-6996-96F3-497E-B43C445F67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B8AABE-77E8-08DB-055A-91C1D86A5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D8374-5DD9-8745-A91D-17E8DA981E1C}" type="datetimeFigureOut">
              <a:rPr lang="en-US" smtClean="0"/>
              <a:t>5/14/23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3195EA-8198-AA06-915A-7C2E189AF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7CA9BC-3BEB-9CBE-9277-528EFACAA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61B6-BDC1-9C4D-8655-94037DFD2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645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310F4-2ECE-59C8-01CE-CCC3C2374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62FC42-B68D-DD67-5D1C-DB7C96B8CA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FC379D-79DC-EFBA-1B7F-4ACF4EDF1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D8374-5DD9-8745-A91D-17E8DA981E1C}" type="datetimeFigureOut">
              <a:rPr lang="en-US" smtClean="0"/>
              <a:t>5/14/23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25782-B452-EC25-42AA-3E15A88A1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245461-766B-D040-304E-938604CE1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61B6-BDC1-9C4D-8655-94037DFD2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755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D1BCA6-D737-F32F-3113-B0AF9551D5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648D1C-A072-486F-6E57-DBF3068B34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EF048B-2726-E3B8-F389-F41C43F7E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D8374-5DD9-8745-A91D-17E8DA981E1C}" type="datetimeFigureOut">
              <a:rPr lang="en-US" smtClean="0"/>
              <a:t>5/14/23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F35FF-2CBF-F948-FDA8-FE609C7F9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7853F-A7F3-CBF1-B136-58E5CE176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61B6-BDC1-9C4D-8655-94037DFD2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774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181173-E469-6C25-D612-762F63ADC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5298CD-5E6C-5B03-C789-BA8A9468C9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EE27FA-5F08-FA5A-DE6C-8E6A6DACA0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D8374-5DD9-8745-A91D-17E8DA981E1C}" type="datetimeFigureOut">
              <a:rPr lang="en-US" smtClean="0"/>
              <a:t>5/14/23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96541-CA7C-98C1-DD23-02F8BCBDAA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15B0C7-91F3-63E5-3C21-B2C0BA3476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A61B6-BDC1-9C4D-8655-94037DFD2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731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A3D136A-D5A9-20D5-1D90-4686C8A22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310167"/>
            <a:ext cx="7772400" cy="423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495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704B293-F58B-601D-D564-6DC7AD5E5D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72664" cy="672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94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04B1FA-0EF1-C147-3B1E-9476972FB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928648" cy="672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43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40E40F9-C8AC-0DBC-8505-D170EBDFA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4" y="15491"/>
            <a:ext cx="11904423" cy="673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86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373C8A-6EE4-F882-DA13-BEB295796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8" y="-1"/>
            <a:ext cx="11995387" cy="6702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140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AAC3C9-9697-235E-83D2-66F5A6EF4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00656" cy="663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840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7ABFDE-DD1F-2D66-64B2-7D98D6D2E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116632"/>
            <a:ext cx="11953328" cy="6594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941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0</Words>
  <Application>Microsoft Macintosh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Gethyn Jones</dc:creator>
  <cp:lastModifiedBy>Gethyn Jones</cp:lastModifiedBy>
  <cp:revision>2</cp:revision>
  <dcterms:created xsi:type="dcterms:W3CDTF">2023-05-14T15:11:34Z</dcterms:created>
  <dcterms:modified xsi:type="dcterms:W3CDTF">2023-05-14T20:51:01Z</dcterms:modified>
</cp:coreProperties>
</file>