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211" d="100"/>
          <a:sy n="211" d="100"/>
        </p:scale>
        <p:origin x="-2384" y="-2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28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3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5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39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3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86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79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0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31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466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9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6CB41-0D26-4023-AF1E-51C415BE9999}" type="datetimeFigureOut">
              <a:rPr lang="en-GB" smtClean="0"/>
              <a:t>01/01/2023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CAB7-0781-4156-A5A7-C623735AE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roup 878">
            <a:extLst>
              <a:ext uri="{FF2B5EF4-FFF2-40B4-BE49-F238E27FC236}">
                <a16:creationId xmlns:a16="http://schemas.microsoft.com/office/drawing/2014/main" id="{478C012E-1A20-6005-63B9-7A8E157B85DE}"/>
              </a:ext>
            </a:extLst>
          </p:cNvPr>
          <p:cNvGrpSpPr/>
          <p:nvPr/>
        </p:nvGrpSpPr>
        <p:grpSpPr>
          <a:xfrm>
            <a:off x="175871" y="190017"/>
            <a:ext cx="9364542" cy="6477966"/>
            <a:chOff x="125071" y="189508"/>
            <a:chExt cx="9364542" cy="6477966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0F1CB2E-49C9-5DD4-0181-94B6940E6101}"/>
                </a:ext>
              </a:extLst>
            </p:cNvPr>
            <p:cNvGrpSpPr/>
            <p:nvPr/>
          </p:nvGrpSpPr>
          <p:grpSpPr>
            <a:xfrm>
              <a:off x="125071" y="2349508"/>
              <a:ext cx="6120000" cy="2160000"/>
              <a:chOff x="1064871" y="1226916"/>
              <a:chExt cx="6120000" cy="2160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CD20DA3-2E4F-7992-E9D8-E3E218F1ACA9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2AE1EC3-4109-AC7A-3A19-15D6079B40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1196522-38AE-82BA-12A7-A53AA1FB80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643DA6E-996B-15EF-C2C6-7290A3EE16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9794029-A800-7F37-55B5-C06770F38D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3E1E9DB-52B0-8CFC-A022-613E1882D0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21AB1FE-08DF-D9C4-6834-F873BBC943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AC7FED2-DDC9-4432-A25D-FA3B8BCA59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8ACF8AB-BA50-5146-8CF6-62DD033E73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9DBB7A2-5FD7-8A2B-390A-109E565FBD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E2F5DA6-0C2F-7009-F94F-77E707C722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96FFBAE-E785-734E-AFFE-FE2F09AED1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BB675AC-C51C-D94F-15BE-5C75E72DF1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6B8A861-18EF-6544-C5D3-D7002349F1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E491121-8358-197A-769E-D84A29C154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666A32F-2223-822B-E494-F31A4F322A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44EB360-71D4-3B28-AF18-A141ADBA89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64FC96BE-991F-42D9-3897-09EE6A15F6C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8461114-C763-EDCA-42C6-833574F0CD99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9D5CAE9-4EF0-5E68-B9CA-6C5B44C9BB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0B7486A-00E0-C517-92A3-9BE4935E5C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6E14347-6BB1-8A63-2770-46CFB1A7AD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E1C9EF-5873-0440-D781-00379E0315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A79EFF8-F192-9DA8-B845-D69F2CA65C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C97653F-4D4D-1BCB-1447-414D747B8B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E2033C-B3BA-91FB-806D-2BB8736EE6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423F58D-2953-2303-BCAC-75C122566D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0308F65-7B60-FF71-FC71-378F147448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78E51A9-847E-AD62-E20C-D02C4FB3FF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CF984F1-E1C5-C259-7353-48F8CD54A6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4ED7517D-8948-2A07-517F-B56F3495C8B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FD57E0E-19EB-24F7-6BCE-AA1052845C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DF7A3FA-8DEE-E770-1E72-637EF5D0CE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FF20865-BB4F-A391-1D0C-C1D557F0E5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ADE8758-6A7E-988B-7DC6-C22C5CE905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F5949FE-2A68-EC37-6748-E8E96C2B36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BA21A3B-A65E-D66B-2762-A8EA3F076431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285CC083-C77C-F0B8-6BC4-1C9F21EA3E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54810E6-C8B9-7E68-3B12-7588A0EE37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755EDCDB-A733-1B79-1FBF-AC40CFDB0C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8234143F-A451-8186-3A2E-34DEDA1694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81A880B-186A-D741-2F4D-9911DBBC6B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716C85-216E-41E6-29C2-FABC82F420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5E790A3C-123A-C1FB-0BF9-8EC90C480C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5DC630BE-CB21-E6D4-2ECF-69AD0EB7EF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4C57B110-29CA-D12B-F015-24BF9D0444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800E049E-EF6C-2906-FD4B-8D8E79DF94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D18CE5E-A17F-4EC5-AE1D-04E9C76CD1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428546A-CE64-11E7-693E-366D0F4102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02904ED3-7E20-B199-34F6-1FC24018A8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81AE763-F3E3-9342-C3E8-BA78446BB2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E7352C57-7EEE-A025-12C3-A0E2DD0AFC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E62D49AE-0FC5-3191-94B5-B770E13FE5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665BC5EB-FB64-D798-B447-2024C047CC6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D881EF0-E059-DF90-C484-B3DF2F2C1361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86306C4E-A92A-215A-4D58-E4A0629A66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FE59E3E-D3BF-B67D-DAF0-892545BE97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53D672B7-72E0-B52F-E932-95A601EF03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EBCDDFF-D65F-3EC1-608A-2520E52C41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344094B-39BE-67F1-22BC-63DCB9CC64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A6D9AAD-EC1E-FDC7-DA3E-CF3DF974C7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655289AE-AE82-04D9-09C3-9CB62045E2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ED0FA68C-C679-4666-5D41-3DB52AD368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15F229E-CEAA-23C2-1453-69CD86CD30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214E0ADB-E495-59BF-C5CA-2DB5D8768E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C0DA6473-9026-B82D-89E7-7D5C43246F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BE236B5E-23E4-D71A-673E-547C6BFF2D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9B21650-DCA3-2BBC-836A-D76F458696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7B137B5-D0F8-1FBB-E9F1-9EBEAA9300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E0475C3B-E3DF-A7BC-06D5-91536C51C7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65A42F3D-1C2A-4565-7179-C8402113B8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2CE58DF-7BC2-35EA-DC5B-21593ABAC25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AD28527F-507A-29B8-78F2-B3EF5B5718C8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BFBF84EE-90AE-EFF9-3543-09278AA990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7D45563-9B0D-DEAB-4424-27BB45AA0B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7238933A-F516-CCEB-781D-BB8C4B0718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ED39BDEE-85BB-7F33-44B3-EB6D7DFDBD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B27630D-FC09-5318-0CED-6C010D481A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5AD806AA-D203-1F4A-4D5B-7E4C0D8ED5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E4D2AD6D-0EA3-542F-8F0B-25CAF8EBAC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762EBF-78FB-22A3-3CFF-7CE8E143AC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BACAB39-123E-E347-40B6-7DDCE00766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ECF94AA2-8D31-3021-9DA4-57DAC7DCF5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E5F32CED-DC5C-15F8-4A17-5FCD880066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D5610D5-7CD6-9AE5-251F-E1170C699D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3F2FDCFC-1782-6E4D-A8D0-0D59F32DF3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8E05CD1B-8FBC-45B4-B14D-E1FBD7FED8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67840AA9-C34C-2C3C-6F24-C7158D2C8D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11382253-B9D3-3B7B-BCEE-A6C7DF3950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57FCC3F8-4250-C7AE-4D18-DCDEAB9E13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7EE3B4C0-112E-3E16-BB0E-38216DBAD62D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861F7F18-BF0F-D4F0-4A51-B7B1E96715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99B89F65-F975-1F6C-C412-2229711AF1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AAA798A-31AC-E9BD-3579-8CAD22E751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A5C075E-40A9-013A-FCA0-2B2CBFAB25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5688136B-54A1-6038-0C42-78046175ED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7ECB13A4-F5FE-EA3F-4E83-6DB5BBDCCF9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45624FA9-7F95-9372-B0CB-6796C06357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B396187-C3EC-9923-1681-BA9B4ED698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82CA3EB9-14FC-4D3A-9953-18383750D0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3D30CC4-77C8-62F0-AD30-594BEE8E21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D2DE31A-A7BE-8D4B-D2FF-2CB43F165BA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9B8E989F-7673-31FD-790A-B3687FAAFE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67B108C0-FCD9-23FE-5084-7AE5A066EC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A8812579-F0B5-483C-F8AC-8CEF357C13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7D0BB0A9-DCA5-82B5-86C8-9351A11E96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2CD261FD-7966-029C-73B7-01525CAA58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A84C2ECB-C8FF-9903-3F5D-AEB396C7C8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519CB01-EBDC-72C4-95A5-82F6604D5761}"/>
                </a:ext>
              </a:extLst>
            </p:cNvPr>
            <p:cNvGrpSpPr/>
            <p:nvPr/>
          </p:nvGrpSpPr>
          <p:grpSpPr>
            <a:xfrm>
              <a:off x="127342" y="4507474"/>
              <a:ext cx="6120000" cy="2160000"/>
              <a:chOff x="1064871" y="1226916"/>
              <a:chExt cx="6120000" cy="2160000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8057B5FE-04A2-5C70-A2B8-7C5E01398BE9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C201701A-C4F7-B071-285E-557B75659B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5407D047-E62C-431E-36F6-DD8687C3F0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EF39C1EE-2849-16CE-6114-6B656B04CB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8E47DEAA-D6C1-E241-0A09-8092A3C0BE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BE7A3568-CC92-329A-5DAD-7ED1A3618F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5AECF49A-0557-E794-8C6B-F8AFA1CCA5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Rectangle 210">
                  <a:extLst>
                    <a:ext uri="{FF2B5EF4-FFF2-40B4-BE49-F238E27FC236}">
                      <a16:creationId xmlns:a16="http://schemas.microsoft.com/office/drawing/2014/main" id="{417B71D6-0BC4-5685-59E7-433AB1334D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B6C2DFC5-619B-650E-DF98-912252368D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Rectangle 212">
                  <a:extLst>
                    <a:ext uri="{FF2B5EF4-FFF2-40B4-BE49-F238E27FC236}">
                      <a16:creationId xmlns:a16="http://schemas.microsoft.com/office/drawing/2014/main" id="{27921497-ED09-2E34-E341-8B7BCF93C3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313BE6C3-55F4-FB7B-AC04-2384B13573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Rectangle 214">
                  <a:extLst>
                    <a:ext uri="{FF2B5EF4-FFF2-40B4-BE49-F238E27FC236}">
                      <a16:creationId xmlns:a16="http://schemas.microsoft.com/office/drawing/2014/main" id="{7040236F-FBEE-6164-FB0C-ADAE506C0E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C62CE9A-A349-FCBC-5A22-BFF1C09A76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ED5F272F-BC78-421E-D400-68BA6233C0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794D10D2-07FD-6384-34DF-F0CBD988AE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1823CFCA-AA93-161B-EE53-EF4CA8FC50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84DD3EA7-1C0B-3C25-BF79-6AE4BD5697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E998DF19-25B1-C978-933A-F894858448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33CF2723-386E-B39B-B99B-CBF7E7E810B0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503BAC59-CA3F-A27E-F33E-13237C86D1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6B55C0B-D266-DB63-7894-D7E4989725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F15ACE25-9CA3-3BC3-60EF-5858EADE22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37A7E0A5-5CD5-E1E9-F20C-0FDD636F24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EFEC042-4C23-0E5D-A600-5A1FDE1D60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4CA3D342-B177-4FE5-AB51-E72B81B204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B7E23630-1895-54F0-332A-AF5EC51E93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BFB71B0E-AC74-A283-B501-3E3E029A7C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E9CAB1E7-E4A9-7DBB-4E58-B9D2FFE3B76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87E92548-1851-41A6-7937-DB5824EA52F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9F9868DC-A35B-F9ED-A079-F77305A217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85FFF79C-51AF-313E-191D-CF69586021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EB15381F-4FDE-E62A-B30E-1472B6FEE2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94821D92-BCE3-C5C2-F980-03059B79C0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38E6FE11-6D25-FE71-A0A7-0C7A535F38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17B97832-8282-F2DA-9D0A-B2738448A5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7BE9AD9B-26B8-25E5-7547-D4A55120D52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2D71E1FF-A956-7E9D-403B-0B828E598314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23B5544A-B38B-AE25-C22A-D1C80C3B7A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0EC71F43-E6B0-5CE4-F42B-F86B4ADB0E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5D92AEA4-298D-8B2D-D408-32169E8E6B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7EB9AD0A-92B7-9B92-949C-92C2E1E887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E3A1FEBA-77D5-2CA3-0141-C4C62D6B64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6A749DB1-D532-C77A-A8B3-7373A12185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AAA77D23-87B5-7985-29D2-A6C2CAB7D2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196A6C21-55D0-BCFF-7564-AF8A4D60B2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05968349-9D1A-96B4-32CB-DD18203522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7CBB152B-5CBA-9F2E-31C6-66E3DDB0F2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E6FA266D-CC0B-5F24-F7ED-04912B8215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684EA60-CC02-8AC3-0555-1967EBD4CE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920F41E8-7C0D-67DE-F9D7-EA6CA75BB7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50FB5748-B7CF-15E1-1384-66C5CD1799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808075F4-EEB7-E5DA-B819-A0E06AE464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C6EC0C7B-7AD7-CAC6-A45A-3142EBB5B7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C949B3A1-BCED-7AB4-CB3E-FA818D21D6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5A034D6F-042A-36F3-E051-3DC9D65E8FBD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FA4C637F-3AD4-4CFC-659D-06593BA4A1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EC3639E0-558E-9782-7D74-3549630394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D65E94AB-3E22-392F-3C57-DA82DCE555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5EFA5A29-A52F-7537-9527-17385D8664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A970B882-D8FE-B887-3C7F-C1AD9E3FF6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2FDE2271-6E87-531D-A7DA-BFF1E64010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49AE030F-FCB3-064B-AB36-BF09486EA6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02F6BC02-2AE2-9A5E-314A-40D36287D88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A54D7347-8D01-B630-2DDA-D61F13E709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CE764008-65A7-6C82-472E-885EB716D0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64507048-6F2A-22F3-AF98-8B326C88A6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1C28F7C6-F7AB-A33E-8F97-588F664F3D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B38FCD0C-857B-BFBD-A264-89EB1C794A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2BE1718C-6717-7D44-E3C8-5DB54455AC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ECD736DA-2273-E33B-C17C-3A057F2267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968416D5-2A3C-03F7-E0D1-BF7C2AF614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A709AE50-B43D-984B-EA77-BE487CEEAF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A3BA4341-886E-9C2D-9382-45130540C907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6FE803B1-487D-2062-FAC1-F6F474049E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70F1B7E3-85F7-0732-0EA2-CE0FB7F666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C3796909-07A5-2585-44B8-E6A745E1C8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3E1E495D-34C8-263C-0F22-6F4622E92B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81D611EE-B0C0-B8C2-41CF-F63F218994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965802A2-BDDC-1D44-EEBB-4FBD8C121C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C6FFB50F-9447-F0F1-0DDD-EF94FA0DB8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04EFF9A6-47EA-6A6A-1A18-0388DC2E0F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0E5458AF-BED7-EC08-2F9C-DD76F5B8B7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1115B8C1-1C26-AB20-720C-76F0D8E6F7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EEBAD790-3024-26E8-502A-DA72C46C8F5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6343E70A-1533-9D76-785E-C589938ED8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489C0CE6-5585-37DD-ECDB-08720F3688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1FB2B76A-2E56-7843-195D-8890B38A48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6EC94E97-BE73-DFCF-CAA3-EF7D8FBC8E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DF974CD9-E5AA-A637-236F-A7C7FDAF2A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DD6BB546-45C8-6B1D-9540-54D44F0DCE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EF790CD8-CAF2-900B-4AD2-B0B24C9DC8FC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407B69C5-B83F-D038-AEDC-A2DBB1C56C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DB0784F1-758C-8425-6E36-28C8E0F77F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36DF9E8E-B048-7871-0BB1-72F555B842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2843DFD-171F-DDBB-8799-704371FBA2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4300984-A13C-C7E1-6DDA-696961C74B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AE0C5770-3B71-374E-AEDE-9CC907CE99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DC1254DE-7586-EB94-2EDA-80167E7711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A7830B04-F44C-0620-C73B-7559C02D92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6BB29A8-7411-8D1A-51A1-D62B3B30F1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3BFE5E3A-386B-473D-14C2-B75BF0CF78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5B2C8071-D17D-5744-257F-25660134A7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A830D5D-0626-2B42-5F65-7ABD945F74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4F3B9989-471B-8B09-A5DE-64C4E83E2F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FAE8775-B671-E3F8-B28F-7785BD4D27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DF347C0F-031C-0CCD-DC18-2E32AEF79C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DD7E54A3-F4A1-C4DF-ED8C-AEC5926FE9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A28B7FB4-F87F-029A-0826-AC038AE98B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E5CF49C3-A0AC-BB6F-963C-599E8F6B1E60}"/>
                </a:ext>
              </a:extLst>
            </p:cNvPr>
            <p:cNvGrpSpPr/>
            <p:nvPr/>
          </p:nvGrpSpPr>
          <p:grpSpPr>
            <a:xfrm>
              <a:off x="125142" y="190525"/>
              <a:ext cx="6120000" cy="2160000"/>
              <a:chOff x="1064871" y="1226916"/>
              <a:chExt cx="6120000" cy="2160000"/>
            </a:xfrm>
          </p:grpSpPr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3457189D-D0FE-FC3D-3661-B3EB8FAC99AC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80E8E27B-7053-C1A7-A09A-2F6E616E08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01C5A2BB-AA5A-D9E6-C55D-8FF7EC2D3D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D6077930-9005-9646-138D-8A4507454A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ADE903B7-CC6F-349A-4024-7A363DFE35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8773928C-581F-4D62-6B07-3BAB020AB7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45E4FDF8-83A8-A0E6-F49B-2DAE730900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BA56A6CF-6E06-8261-7BF1-76D8E32481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7B43D03B-7281-9641-770B-2E4D8686BB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CED06B79-6456-B2A6-7442-973B393CE6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58D6346E-2813-3B91-88C7-98939BB584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31134BE4-6D57-04F8-7D74-4442554C9C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67F035-3AB9-3908-311D-405BE5B519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9C71168C-1EA3-A773-8D13-6F1E272619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55E3A8BA-D793-8827-4CB7-C608F62E98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E505E496-7B35-551B-97BB-D60D0D6FC5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84C16D72-3333-DFF2-AC60-2D58CF3CB4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3A9C555F-F857-0BB9-EB63-5D84D4E6F0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6BC6ED77-7F1D-E164-C1BF-0536E7EB8F1A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87210DAA-17AC-2C9C-5154-595B7CDFAA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4D79EEE-9322-FF9D-D1EC-2164B39A92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3F391BAC-8CF6-E7CA-5BCD-5B7AE10BE5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99B27D6E-DB82-26D1-8E78-963C1E2890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0B0176FE-82B5-B0B3-B671-44462B54AA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281472BA-44D3-8C42-7B8E-1F80A0B4DF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5FD64F5C-7850-A860-E7E5-2A335629DC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3EAC0EAC-E167-A687-2F85-A561AB778C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EF0120FE-5207-A9BD-F941-21C20BB7A5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B4F1CD85-36D1-E07B-F319-AFA6A51DF6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F0A9BF8B-1206-8B35-FE52-E4AEA0BC6D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591BEAE0-C5B5-430F-1C29-4C3F0A4E2D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15875D31-172F-2CAA-014A-7D75558C19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FC8298E3-7D32-7509-4795-1D43A3FB42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70856FCA-69A2-1025-2933-0926AABA0C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801FC5CE-2071-DA8C-6162-719E9CF1CF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C5309F18-923F-519A-659B-AF7B0D418E2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764D4721-18AB-DC06-C624-637D3AF4517F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80" name="Rectangle 279">
                  <a:extLst>
                    <a:ext uri="{FF2B5EF4-FFF2-40B4-BE49-F238E27FC236}">
                      <a16:creationId xmlns:a16="http://schemas.microsoft.com/office/drawing/2014/main" id="{0F3A933D-0004-5E87-61F6-E0201F3466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1" name="Rectangle 280">
                  <a:extLst>
                    <a:ext uri="{FF2B5EF4-FFF2-40B4-BE49-F238E27FC236}">
                      <a16:creationId xmlns:a16="http://schemas.microsoft.com/office/drawing/2014/main" id="{235FA1E1-6D2E-ADE9-0935-D8941C8A4D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2" name="Rectangle 281">
                  <a:extLst>
                    <a:ext uri="{FF2B5EF4-FFF2-40B4-BE49-F238E27FC236}">
                      <a16:creationId xmlns:a16="http://schemas.microsoft.com/office/drawing/2014/main" id="{3706B9BE-9E7E-8A73-9745-B3A6F02595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3E839B9F-F330-DAD9-1ABD-ABDA819E82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6356FC32-F023-5288-D42F-8A87411ECB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Rectangle 284">
                  <a:extLst>
                    <a:ext uri="{FF2B5EF4-FFF2-40B4-BE49-F238E27FC236}">
                      <a16:creationId xmlns:a16="http://schemas.microsoft.com/office/drawing/2014/main" id="{5859E1F7-D4A3-C752-54EA-1D2B968C92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F86A124-4A39-3CAB-41A6-18C7E12A71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91E0590-63F8-245D-80C7-D4731C2691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07963203-275A-2D92-835A-EB5C1F45A0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4770BE98-169D-CA13-EC12-60BD746086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7B55756C-C98F-8248-3BEA-6C8735C67D1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1" name="Rectangle 290">
                  <a:extLst>
                    <a:ext uri="{FF2B5EF4-FFF2-40B4-BE49-F238E27FC236}">
                      <a16:creationId xmlns:a16="http://schemas.microsoft.com/office/drawing/2014/main" id="{29575483-37BD-51C7-E333-28AA9AFA67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C26A5831-0A8C-1DF0-16DE-485FA1E588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353EA13F-660F-5814-AEC3-33F68C0BF9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ED64A646-1F64-359C-E420-8F6B1D434F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F1F5C011-3F89-FCDC-5DA3-17DE3D9035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728FFB44-4219-5992-B1D3-27E9AB5225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C60B66FD-47E6-62B6-F593-6B135466A16A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63" name="Rectangle 262">
                  <a:extLst>
                    <a:ext uri="{FF2B5EF4-FFF2-40B4-BE49-F238E27FC236}">
                      <a16:creationId xmlns:a16="http://schemas.microsoft.com/office/drawing/2014/main" id="{67365063-0D34-969A-48BF-74E278AC30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" name="Rectangle 263">
                  <a:extLst>
                    <a:ext uri="{FF2B5EF4-FFF2-40B4-BE49-F238E27FC236}">
                      <a16:creationId xmlns:a16="http://schemas.microsoft.com/office/drawing/2014/main" id="{32974E00-2466-9326-4F22-ED5370F46B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FBD48CB3-F870-CFA6-269C-C216DC7B18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FF2970CA-424A-C1F6-6760-E3942318AA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DB15FF18-706E-8E55-5C97-FED88ECE6A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97955C8A-499B-DFE7-E637-D9DA23AFBC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04ED031D-C511-E173-8F6A-C22F39F77F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" name="Rectangle 269">
                  <a:extLst>
                    <a:ext uri="{FF2B5EF4-FFF2-40B4-BE49-F238E27FC236}">
                      <a16:creationId xmlns:a16="http://schemas.microsoft.com/office/drawing/2014/main" id="{E93BBCDB-AE8D-15A7-2136-700386FB53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4A18DC35-170A-52B7-80F9-6A3378C16A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9A616F38-59EC-2EDE-F44C-8D019B9C47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Rectangle 272">
                  <a:extLst>
                    <a:ext uri="{FF2B5EF4-FFF2-40B4-BE49-F238E27FC236}">
                      <a16:creationId xmlns:a16="http://schemas.microsoft.com/office/drawing/2014/main" id="{D8B1601E-B472-198A-C3BF-12470C9DD6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73AF6E14-81EC-F9A5-4506-7DB36B1499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F444364F-E5F9-A8F6-B2EC-3328D0A3C9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Rectangle 275">
                  <a:extLst>
                    <a:ext uri="{FF2B5EF4-FFF2-40B4-BE49-F238E27FC236}">
                      <a16:creationId xmlns:a16="http://schemas.microsoft.com/office/drawing/2014/main" id="{458FD908-A1FE-A8E0-2474-16243CA343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" name="Rectangle 276">
                  <a:extLst>
                    <a:ext uri="{FF2B5EF4-FFF2-40B4-BE49-F238E27FC236}">
                      <a16:creationId xmlns:a16="http://schemas.microsoft.com/office/drawing/2014/main" id="{F6794070-FACD-F439-65F9-387FD8F57A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Rectangle 277">
                  <a:extLst>
                    <a:ext uri="{FF2B5EF4-FFF2-40B4-BE49-F238E27FC236}">
                      <a16:creationId xmlns:a16="http://schemas.microsoft.com/office/drawing/2014/main" id="{1B6F1E95-1B76-C6B5-437B-D523B79BF8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835A6F26-FDFE-85AE-8438-0A4651A2A1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3C4DC353-18DD-96D8-80D1-279FC95CC910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34D8578B-54EE-3F8E-0369-362A9949A7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F9E40562-DCA4-3CCE-5CDF-E270E31253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" name="Rectangle 247">
                  <a:extLst>
                    <a:ext uri="{FF2B5EF4-FFF2-40B4-BE49-F238E27FC236}">
                      <a16:creationId xmlns:a16="http://schemas.microsoft.com/office/drawing/2014/main" id="{F9E8B0BE-DBB5-E65E-5FBE-AE9AD0469E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3C34B999-97F0-FC7B-2658-05B7C7A84B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EE62600E-DE09-3426-8AA8-E27109E298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" name="Rectangle 250">
                  <a:extLst>
                    <a:ext uri="{FF2B5EF4-FFF2-40B4-BE49-F238E27FC236}">
                      <a16:creationId xmlns:a16="http://schemas.microsoft.com/office/drawing/2014/main" id="{C9C275AF-3BA0-5533-13F6-F15F5A7A43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6D86D01F-E19D-B389-E594-03E99F9A3F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F52B921D-F251-02D1-A5A8-F292C201F2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5B5164C9-A407-7D43-69D0-7BBC85F996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F0A100FE-4819-5D0E-C9DA-C17D7ACCB3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F065A95E-BC44-7769-A07E-A590310633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C5D0D195-12FB-B644-664B-CAF5E2E086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F725DF2A-7516-8FBA-DA45-4798DAA5F9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3DF12706-CEC4-C381-5064-047AD2E0E4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DE0CBE5C-4DAE-7CD0-5F90-4F88EB79BF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" name="Rectangle 260">
                  <a:extLst>
                    <a:ext uri="{FF2B5EF4-FFF2-40B4-BE49-F238E27FC236}">
                      <a16:creationId xmlns:a16="http://schemas.microsoft.com/office/drawing/2014/main" id="{20E6F582-D0F4-96A3-953E-64C855488D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" name="Rectangle 261">
                  <a:extLst>
                    <a:ext uri="{FF2B5EF4-FFF2-40B4-BE49-F238E27FC236}">
                      <a16:creationId xmlns:a16="http://schemas.microsoft.com/office/drawing/2014/main" id="{24B1F7F3-EF9A-B7C9-6BCA-5BB99D844F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E66F53BB-05EA-F6F4-DC3C-024C50A6AE77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154DBD30-174D-41AE-3C53-290CC8C65A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977E6C33-C981-4CA1-8538-BF9A3661F35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A4A11F1-4C44-99CB-5395-0B4A832424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78C0C88B-6CBE-F940-12E5-40D37AD4B1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7B53A029-201A-09C1-5F00-D0F81C391F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FD2C5A3E-CF01-36EC-1838-01ED8D7E07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5407BD27-D500-AFC0-FD97-1D8E8905BB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C5EFC260-1E7E-EEC2-7802-60AFB5FB01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F0835AD3-62EF-05C9-943D-F13EE52075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4C8312F-3FF5-89DD-05BA-F2671C164E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C9C7C154-5807-E38B-ACA0-464902F3EC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B61DDACD-791B-9776-3B5E-EEEFF37A21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9274AEF4-32FC-BF22-67B9-C825CB7F15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E4F32A2E-024F-34F8-C92B-3CE9902A7D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0B74F505-F20D-C6D3-4A10-25DB325574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9184715B-C935-E92D-FCE0-9F7D8D91D7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077699A7-EF95-04B9-9F1A-CDA5E7C4DA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768" name="Group 767">
              <a:extLst>
                <a:ext uri="{FF2B5EF4-FFF2-40B4-BE49-F238E27FC236}">
                  <a16:creationId xmlns:a16="http://schemas.microsoft.com/office/drawing/2014/main" id="{92442977-23FC-9E29-EC5C-37F694DC67B7}"/>
                </a:ext>
              </a:extLst>
            </p:cNvPr>
            <p:cNvGrpSpPr/>
            <p:nvPr/>
          </p:nvGrpSpPr>
          <p:grpSpPr>
            <a:xfrm>
              <a:off x="6249613" y="4507474"/>
              <a:ext cx="3240000" cy="2160000"/>
              <a:chOff x="6249613" y="4507474"/>
              <a:chExt cx="3240000" cy="2160000"/>
            </a:xfrm>
          </p:grpSpPr>
          <p:sp>
            <p:nvSpPr>
              <p:cNvPr id="751" name="Rectangle 750">
                <a:extLst>
                  <a:ext uri="{FF2B5EF4-FFF2-40B4-BE49-F238E27FC236}">
                    <a16:creationId xmlns:a16="http://schemas.microsoft.com/office/drawing/2014/main" id="{EC982FA2-3556-2FBA-42AC-0EEAF7F4B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2" name="Rectangle 751">
                <a:extLst>
                  <a:ext uri="{FF2B5EF4-FFF2-40B4-BE49-F238E27FC236}">
                    <a16:creationId xmlns:a16="http://schemas.microsoft.com/office/drawing/2014/main" id="{A65D3EB3-83D7-371B-6828-8B064E3C0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3" name="Rectangle 752">
                <a:extLst>
                  <a:ext uri="{FF2B5EF4-FFF2-40B4-BE49-F238E27FC236}">
                    <a16:creationId xmlns:a16="http://schemas.microsoft.com/office/drawing/2014/main" id="{1DE0AFB2-6A64-05F1-088A-0009D6C9B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" name="Rectangle 753">
                <a:extLst>
                  <a:ext uri="{FF2B5EF4-FFF2-40B4-BE49-F238E27FC236}">
                    <a16:creationId xmlns:a16="http://schemas.microsoft.com/office/drawing/2014/main" id="{AC59A18F-749E-5A62-A21F-453DB457D5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" name="Rectangle 754">
                <a:extLst>
                  <a:ext uri="{FF2B5EF4-FFF2-40B4-BE49-F238E27FC236}">
                    <a16:creationId xmlns:a16="http://schemas.microsoft.com/office/drawing/2014/main" id="{1B2DC891-32D3-BA3C-1EA9-C7A31887A4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6" name="Rectangle 755">
                <a:extLst>
                  <a:ext uri="{FF2B5EF4-FFF2-40B4-BE49-F238E27FC236}">
                    <a16:creationId xmlns:a16="http://schemas.microsoft.com/office/drawing/2014/main" id="{8E737E76-ABF9-5CFA-2EE0-EB5B79C732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" name="Rectangle 756">
                <a:extLst>
                  <a:ext uri="{FF2B5EF4-FFF2-40B4-BE49-F238E27FC236}">
                    <a16:creationId xmlns:a16="http://schemas.microsoft.com/office/drawing/2014/main" id="{CE358505-2C3F-096B-9D47-95F56D781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" name="Rectangle 757">
                <a:extLst>
                  <a:ext uri="{FF2B5EF4-FFF2-40B4-BE49-F238E27FC236}">
                    <a16:creationId xmlns:a16="http://schemas.microsoft.com/office/drawing/2014/main" id="{692C06F6-A0DC-2C22-F31B-F5B0AC3292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9" name="Rectangle 758">
                <a:extLst>
                  <a:ext uri="{FF2B5EF4-FFF2-40B4-BE49-F238E27FC236}">
                    <a16:creationId xmlns:a16="http://schemas.microsoft.com/office/drawing/2014/main" id="{3F8A51A3-0AEF-27D7-E111-56B3C7081F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4" name="Rectangle 733">
                <a:extLst>
                  <a:ext uri="{FF2B5EF4-FFF2-40B4-BE49-F238E27FC236}">
                    <a16:creationId xmlns:a16="http://schemas.microsoft.com/office/drawing/2014/main" id="{73E21089-A6A6-0CF3-6468-C4D46965E1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5" name="Rectangle 734">
                <a:extLst>
                  <a:ext uri="{FF2B5EF4-FFF2-40B4-BE49-F238E27FC236}">
                    <a16:creationId xmlns:a16="http://schemas.microsoft.com/office/drawing/2014/main" id="{FCFA6A8A-9EFE-B4D4-7EE5-45D4DD507C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6" name="Rectangle 735">
                <a:extLst>
                  <a:ext uri="{FF2B5EF4-FFF2-40B4-BE49-F238E27FC236}">
                    <a16:creationId xmlns:a16="http://schemas.microsoft.com/office/drawing/2014/main" id="{E71DE0E9-7FA8-07DE-8B6B-7C0CF14C7C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" name="Rectangle 736">
                <a:extLst>
                  <a:ext uri="{FF2B5EF4-FFF2-40B4-BE49-F238E27FC236}">
                    <a16:creationId xmlns:a16="http://schemas.microsoft.com/office/drawing/2014/main" id="{B4CACC8F-7FA9-94A1-BF7B-6BA314F7B5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8" name="Rectangle 737">
                <a:extLst>
                  <a:ext uri="{FF2B5EF4-FFF2-40B4-BE49-F238E27FC236}">
                    <a16:creationId xmlns:a16="http://schemas.microsoft.com/office/drawing/2014/main" id="{304218B4-F3FE-77C3-6B33-8869850D5F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9" name="Rectangle 738">
                <a:extLst>
                  <a:ext uri="{FF2B5EF4-FFF2-40B4-BE49-F238E27FC236}">
                    <a16:creationId xmlns:a16="http://schemas.microsoft.com/office/drawing/2014/main" id="{5F225EB2-1CDD-5B19-0A9A-2A7DED5AEF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0" name="Rectangle 739">
                <a:extLst>
                  <a:ext uri="{FF2B5EF4-FFF2-40B4-BE49-F238E27FC236}">
                    <a16:creationId xmlns:a16="http://schemas.microsoft.com/office/drawing/2014/main" id="{7B1D0897-75EE-B9F3-9C86-B1D9232DD3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1" name="Rectangle 740">
                <a:extLst>
                  <a:ext uri="{FF2B5EF4-FFF2-40B4-BE49-F238E27FC236}">
                    <a16:creationId xmlns:a16="http://schemas.microsoft.com/office/drawing/2014/main" id="{7994691D-D19B-6508-4650-F705A5BDFB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2" name="Rectangle 741">
                <a:extLst>
                  <a:ext uri="{FF2B5EF4-FFF2-40B4-BE49-F238E27FC236}">
                    <a16:creationId xmlns:a16="http://schemas.microsoft.com/office/drawing/2014/main" id="{B025F673-27DC-313A-EDAC-C1CF42BCB8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" name="Rectangle 716">
                <a:extLst>
                  <a:ext uri="{FF2B5EF4-FFF2-40B4-BE49-F238E27FC236}">
                    <a16:creationId xmlns:a16="http://schemas.microsoft.com/office/drawing/2014/main" id="{4A16D208-6DF5-EE5D-3355-1E059B9B8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" name="Rectangle 717">
                <a:extLst>
                  <a:ext uri="{FF2B5EF4-FFF2-40B4-BE49-F238E27FC236}">
                    <a16:creationId xmlns:a16="http://schemas.microsoft.com/office/drawing/2014/main" id="{376FE9DB-7803-CE3B-6039-F1545BE785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" name="Rectangle 718">
                <a:extLst>
                  <a:ext uri="{FF2B5EF4-FFF2-40B4-BE49-F238E27FC236}">
                    <a16:creationId xmlns:a16="http://schemas.microsoft.com/office/drawing/2014/main" id="{C171FE11-DEB6-B0DD-1722-C316457BC2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" name="Rectangle 719">
                <a:extLst>
                  <a:ext uri="{FF2B5EF4-FFF2-40B4-BE49-F238E27FC236}">
                    <a16:creationId xmlns:a16="http://schemas.microsoft.com/office/drawing/2014/main" id="{0CB50AB9-FCF9-10D0-9575-2D56C805DC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" name="Rectangle 720">
                <a:extLst>
                  <a:ext uri="{FF2B5EF4-FFF2-40B4-BE49-F238E27FC236}">
                    <a16:creationId xmlns:a16="http://schemas.microsoft.com/office/drawing/2014/main" id="{D7F6D591-EDFF-02B5-755F-2B4B027F2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2" name="Rectangle 721">
                <a:extLst>
                  <a:ext uri="{FF2B5EF4-FFF2-40B4-BE49-F238E27FC236}">
                    <a16:creationId xmlns:a16="http://schemas.microsoft.com/office/drawing/2014/main" id="{BD018111-1EC1-309F-CC1D-99576E910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3" name="Rectangle 722">
                <a:extLst>
                  <a:ext uri="{FF2B5EF4-FFF2-40B4-BE49-F238E27FC236}">
                    <a16:creationId xmlns:a16="http://schemas.microsoft.com/office/drawing/2014/main" id="{B0F8595B-77D1-89A1-0E59-29B0293EE7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4" name="Rectangle 723">
                <a:extLst>
                  <a:ext uri="{FF2B5EF4-FFF2-40B4-BE49-F238E27FC236}">
                    <a16:creationId xmlns:a16="http://schemas.microsoft.com/office/drawing/2014/main" id="{A66431B8-05CE-351D-C8FF-C8C9F7EDBC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5" name="Rectangle 724">
                <a:extLst>
                  <a:ext uri="{FF2B5EF4-FFF2-40B4-BE49-F238E27FC236}">
                    <a16:creationId xmlns:a16="http://schemas.microsoft.com/office/drawing/2014/main" id="{4A0CA0BF-7141-58AF-1D89-FDC475D7D0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0" name="Rectangle 699">
                <a:extLst>
                  <a:ext uri="{FF2B5EF4-FFF2-40B4-BE49-F238E27FC236}">
                    <a16:creationId xmlns:a16="http://schemas.microsoft.com/office/drawing/2014/main" id="{EAD1A016-868B-1B68-3EC4-7CDC85A34D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1" name="Rectangle 700">
                <a:extLst>
                  <a:ext uri="{FF2B5EF4-FFF2-40B4-BE49-F238E27FC236}">
                    <a16:creationId xmlns:a16="http://schemas.microsoft.com/office/drawing/2014/main" id="{37BDA71A-039E-C6FC-0056-2A65B4A006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2" name="Rectangle 701">
                <a:extLst>
                  <a:ext uri="{FF2B5EF4-FFF2-40B4-BE49-F238E27FC236}">
                    <a16:creationId xmlns:a16="http://schemas.microsoft.com/office/drawing/2014/main" id="{A9D7B78E-082D-4A8C-5F94-A8475FF985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3" name="Rectangle 702">
                <a:extLst>
                  <a:ext uri="{FF2B5EF4-FFF2-40B4-BE49-F238E27FC236}">
                    <a16:creationId xmlns:a16="http://schemas.microsoft.com/office/drawing/2014/main" id="{5F412209-5440-574C-4B25-81AACD6CD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4" name="Rectangle 703">
                <a:extLst>
                  <a:ext uri="{FF2B5EF4-FFF2-40B4-BE49-F238E27FC236}">
                    <a16:creationId xmlns:a16="http://schemas.microsoft.com/office/drawing/2014/main" id="{0C5ED445-B548-DBB9-042E-F23B91CDE9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5" name="Rectangle 704">
                <a:extLst>
                  <a:ext uri="{FF2B5EF4-FFF2-40B4-BE49-F238E27FC236}">
                    <a16:creationId xmlns:a16="http://schemas.microsoft.com/office/drawing/2014/main" id="{940B457C-D631-5817-348D-78B68A0093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6" name="Rectangle 705">
                <a:extLst>
                  <a:ext uri="{FF2B5EF4-FFF2-40B4-BE49-F238E27FC236}">
                    <a16:creationId xmlns:a16="http://schemas.microsoft.com/office/drawing/2014/main" id="{AD1C89A4-FFA1-A380-B2FD-7D3F77A41A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7" name="Rectangle 706">
                <a:extLst>
                  <a:ext uri="{FF2B5EF4-FFF2-40B4-BE49-F238E27FC236}">
                    <a16:creationId xmlns:a16="http://schemas.microsoft.com/office/drawing/2014/main" id="{026DFA56-9726-A0ED-1357-6078BDE096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8" name="Rectangle 707">
                <a:extLst>
                  <a:ext uri="{FF2B5EF4-FFF2-40B4-BE49-F238E27FC236}">
                    <a16:creationId xmlns:a16="http://schemas.microsoft.com/office/drawing/2014/main" id="{66535197-EEB2-ABD6-ED60-84DC7E556F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3" name="Rectangle 682">
                <a:extLst>
                  <a:ext uri="{FF2B5EF4-FFF2-40B4-BE49-F238E27FC236}">
                    <a16:creationId xmlns:a16="http://schemas.microsoft.com/office/drawing/2014/main" id="{3FDEEC76-0D9F-A53B-BC7F-CFFF11E12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4" name="Rectangle 683">
                <a:extLst>
                  <a:ext uri="{FF2B5EF4-FFF2-40B4-BE49-F238E27FC236}">
                    <a16:creationId xmlns:a16="http://schemas.microsoft.com/office/drawing/2014/main" id="{3847BA7E-9C0F-CA36-FD6E-07A66E1E32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5" name="Rectangle 684">
                <a:extLst>
                  <a:ext uri="{FF2B5EF4-FFF2-40B4-BE49-F238E27FC236}">
                    <a16:creationId xmlns:a16="http://schemas.microsoft.com/office/drawing/2014/main" id="{A3C3359C-CC70-92F9-F1DC-FC6804810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6" name="Rectangle 685">
                <a:extLst>
                  <a:ext uri="{FF2B5EF4-FFF2-40B4-BE49-F238E27FC236}">
                    <a16:creationId xmlns:a16="http://schemas.microsoft.com/office/drawing/2014/main" id="{E4968546-6A64-6A5D-DFBF-3DC4B7206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7" name="Rectangle 686">
                <a:extLst>
                  <a:ext uri="{FF2B5EF4-FFF2-40B4-BE49-F238E27FC236}">
                    <a16:creationId xmlns:a16="http://schemas.microsoft.com/office/drawing/2014/main" id="{A41D2D58-BF5E-4AC6-D185-177497AEB6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8" name="Rectangle 687">
                <a:extLst>
                  <a:ext uri="{FF2B5EF4-FFF2-40B4-BE49-F238E27FC236}">
                    <a16:creationId xmlns:a16="http://schemas.microsoft.com/office/drawing/2014/main" id="{3083804E-D20E-2311-3615-7DE8936BEE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9" name="Rectangle 688">
                <a:extLst>
                  <a:ext uri="{FF2B5EF4-FFF2-40B4-BE49-F238E27FC236}">
                    <a16:creationId xmlns:a16="http://schemas.microsoft.com/office/drawing/2014/main" id="{95C2E25B-38B8-815D-B550-77ED493CD6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0" name="Rectangle 689">
                <a:extLst>
                  <a:ext uri="{FF2B5EF4-FFF2-40B4-BE49-F238E27FC236}">
                    <a16:creationId xmlns:a16="http://schemas.microsoft.com/office/drawing/2014/main" id="{762AF823-2BDD-6BCA-0409-8D2A15F77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1" name="Rectangle 690">
                <a:extLst>
                  <a:ext uri="{FF2B5EF4-FFF2-40B4-BE49-F238E27FC236}">
                    <a16:creationId xmlns:a16="http://schemas.microsoft.com/office/drawing/2014/main" id="{D8C58BAA-801A-CE36-1FF5-094ECE95EE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6" name="Rectangle 665">
                <a:extLst>
                  <a:ext uri="{FF2B5EF4-FFF2-40B4-BE49-F238E27FC236}">
                    <a16:creationId xmlns:a16="http://schemas.microsoft.com/office/drawing/2014/main" id="{701155A8-B31D-2CE3-1568-675696ACB3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7" name="Rectangle 666">
                <a:extLst>
                  <a:ext uri="{FF2B5EF4-FFF2-40B4-BE49-F238E27FC236}">
                    <a16:creationId xmlns:a16="http://schemas.microsoft.com/office/drawing/2014/main" id="{D4F95E35-6708-4D53-5E20-FD6C3623CE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8" name="Rectangle 667">
                <a:extLst>
                  <a:ext uri="{FF2B5EF4-FFF2-40B4-BE49-F238E27FC236}">
                    <a16:creationId xmlns:a16="http://schemas.microsoft.com/office/drawing/2014/main" id="{4DB558F0-19AB-9085-F7F9-B4BB1F4BA3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9" name="Rectangle 668">
                <a:extLst>
                  <a:ext uri="{FF2B5EF4-FFF2-40B4-BE49-F238E27FC236}">
                    <a16:creationId xmlns:a16="http://schemas.microsoft.com/office/drawing/2014/main" id="{1166029C-0E98-BC04-1705-BCC715D5B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0" name="Rectangle 669">
                <a:extLst>
                  <a:ext uri="{FF2B5EF4-FFF2-40B4-BE49-F238E27FC236}">
                    <a16:creationId xmlns:a16="http://schemas.microsoft.com/office/drawing/2014/main" id="{0392E473-ED73-3FA0-8321-79AF3CBC8A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1" name="Rectangle 670">
                <a:extLst>
                  <a:ext uri="{FF2B5EF4-FFF2-40B4-BE49-F238E27FC236}">
                    <a16:creationId xmlns:a16="http://schemas.microsoft.com/office/drawing/2014/main" id="{4C28E3C1-F841-748A-2A79-2CF00171BF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2" name="Rectangle 671">
                <a:extLst>
                  <a:ext uri="{FF2B5EF4-FFF2-40B4-BE49-F238E27FC236}">
                    <a16:creationId xmlns:a16="http://schemas.microsoft.com/office/drawing/2014/main" id="{E0771640-8291-F75A-3F1B-C20F5863A8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3" name="Rectangle 672">
                <a:extLst>
                  <a:ext uri="{FF2B5EF4-FFF2-40B4-BE49-F238E27FC236}">
                    <a16:creationId xmlns:a16="http://schemas.microsoft.com/office/drawing/2014/main" id="{A2C1D094-C48B-518A-6D76-B22CAE9E03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4" name="Rectangle 673">
                <a:extLst>
                  <a:ext uri="{FF2B5EF4-FFF2-40B4-BE49-F238E27FC236}">
                    <a16:creationId xmlns:a16="http://schemas.microsoft.com/office/drawing/2014/main" id="{0E25813C-06BB-456E-0791-088B3E07CC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9" name="Group 768">
              <a:extLst>
                <a:ext uri="{FF2B5EF4-FFF2-40B4-BE49-F238E27FC236}">
                  <a16:creationId xmlns:a16="http://schemas.microsoft.com/office/drawing/2014/main" id="{9DBEF934-7766-C97C-F142-693A562CFC06}"/>
                </a:ext>
              </a:extLst>
            </p:cNvPr>
            <p:cNvGrpSpPr/>
            <p:nvPr/>
          </p:nvGrpSpPr>
          <p:grpSpPr>
            <a:xfrm>
              <a:off x="6249613" y="2348491"/>
              <a:ext cx="3240000" cy="2160000"/>
              <a:chOff x="6249613" y="4507474"/>
              <a:chExt cx="3240000" cy="2160000"/>
            </a:xfrm>
          </p:grpSpPr>
          <p:sp>
            <p:nvSpPr>
              <p:cNvPr id="770" name="Rectangle 769">
                <a:extLst>
                  <a:ext uri="{FF2B5EF4-FFF2-40B4-BE49-F238E27FC236}">
                    <a16:creationId xmlns:a16="http://schemas.microsoft.com/office/drawing/2014/main" id="{F74FDBF1-A5CF-DD19-BB84-5B0FBB711A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" name="Rectangle 770">
                <a:extLst>
                  <a:ext uri="{FF2B5EF4-FFF2-40B4-BE49-F238E27FC236}">
                    <a16:creationId xmlns:a16="http://schemas.microsoft.com/office/drawing/2014/main" id="{508D4CDD-A0A8-63A1-F120-E587BB3364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" name="Rectangle 771">
                <a:extLst>
                  <a:ext uri="{FF2B5EF4-FFF2-40B4-BE49-F238E27FC236}">
                    <a16:creationId xmlns:a16="http://schemas.microsoft.com/office/drawing/2014/main" id="{70DC7242-FE54-5A57-CA5C-05BF5B479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" name="Rectangle 772">
                <a:extLst>
                  <a:ext uri="{FF2B5EF4-FFF2-40B4-BE49-F238E27FC236}">
                    <a16:creationId xmlns:a16="http://schemas.microsoft.com/office/drawing/2014/main" id="{66C5443E-84EF-8C5D-8508-50D7266283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4" name="Rectangle 773">
                <a:extLst>
                  <a:ext uri="{FF2B5EF4-FFF2-40B4-BE49-F238E27FC236}">
                    <a16:creationId xmlns:a16="http://schemas.microsoft.com/office/drawing/2014/main" id="{D3B62B59-94B1-D6A1-5F70-56785802A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5" name="Rectangle 774">
                <a:extLst>
                  <a:ext uri="{FF2B5EF4-FFF2-40B4-BE49-F238E27FC236}">
                    <a16:creationId xmlns:a16="http://schemas.microsoft.com/office/drawing/2014/main" id="{7D8E037D-42A4-9347-EF1A-676DA5BD95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6" name="Rectangle 775">
                <a:extLst>
                  <a:ext uri="{FF2B5EF4-FFF2-40B4-BE49-F238E27FC236}">
                    <a16:creationId xmlns:a16="http://schemas.microsoft.com/office/drawing/2014/main" id="{2D3EE662-7A49-5233-3B37-862E8C5A0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7" name="Rectangle 776">
                <a:extLst>
                  <a:ext uri="{FF2B5EF4-FFF2-40B4-BE49-F238E27FC236}">
                    <a16:creationId xmlns:a16="http://schemas.microsoft.com/office/drawing/2014/main" id="{B6D7139F-E555-3ABD-2CE0-9A1C95935D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8" name="Rectangle 777">
                <a:extLst>
                  <a:ext uri="{FF2B5EF4-FFF2-40B4-BE49-F238E27FC236}">
                    <a16:creationId xmlns:a16="http://schemas.microsoft.com/office/drawing/2014/main" id="{48C362EF-0C16-847D-FDB1-5EEF7D6237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9" name="Rectangle 778">
                <a:extLst>
                  <a:ext uri="{FF2B5EF4-FFF2-40B4-BE49-F238E27FC236}">
                    <a16:creationId xmlns:a16="http://schemas.microsoft.com/office/drawing/2014/main" id="{9899CF50-6D86-A022-CFB6-BB91F2966D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0" name="Rectangle 779">
                <a:extLst>
                  <a:ext uri="{FF2B5EF4-FFF2-40B4-BE49-F238E27FC236}">
                    <a16:creationId xmlns:a16="http://schemas.microsoft.com/office/drawing/2014/main" id="{A768531A-A7FA-A777-982F-BCA1D6822E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1" name="Rectangle 780">
                <a:extLst>
                  <a:ext uri="{FF2B5EF4-FFF2-40B4-BE49-F238E27FC236}">
                    <a16:creationId xmlns:a16="http://schemas.microsoft.com/office/drawing/2014/main" id="{03F759C8-83F2-B79D-9208-415A0F4A0D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2" name="Rectangle 781">
                <a:extLst>
                  <a:ext uri="{FF2B5EF4-FFF2-40B4-BE49-F238E27FC236}">
                    <a16:creationId xmlns:a16="http://schemas.microsoft.com/office/drawing/2014/main" id="{58F3413C-92C4-125D-C7B8-3C4C5E2297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3" name="Rectangle 782">
                <a:extLst>
                  <a:ext uri="{FF2B5EF4-FFF2-40B4-BE49-F238E27FC236}">
                    <a16:creationId xmlns:a16="http://schemas.microsoft.com/office/drawing/2014/main" id="{AF39AF61-07DF-E7B5-566D-68A929EF5C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4" name="Rectangle 783">
                <a:extLst>
                  <a:ext uri="{FF2B5EF4-FFF2-40B4-BE49-F238E27FC236}">
                    <a16:creationId xmlns:a16="http://schemas.microsoft.com/office/drawing/2014/main" id="{0102B0DC-E17A-EF0B-83B6-F544B6587B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5" name="Rectangle 784">
                <a:extLst>
                  <a:ext uri="{FF2B5EF4-FFF2-40B4-BE49-F238E27FC236}">
                    <a16:creationId xmlns:a16="http://schemas.microsoft.com/office/drawing/2014/main" id="{FD384073-3C86-AE14-1DB2-BAC2DD1AA3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6" name="Rectangle 785">
                <a:extLst>
                  <a:ext uri="{FF2B5EF4-FFF2-40B4-BE49-F238E27FC236}">
                    <a16:creationId xmlns:a16="http://schemas.microsoft.com/office/drawing/2014/main" id="{B1273699-31D0-847E-58CB-0E5A09F875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7" name="Rectangle 786">
                <a:extLst>
                  <a:ext uri="{FF2B5EF4-FFF2-40B4-BE49-F238E27FC236}">
                    <a16:creationId xmlns:a16="http://schemas.microsoft.com/office/drawing/2014/main" id="{E0175C68-8563-A86E-2F2F-878D6A2B8D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8" name="Rectangle 787">
                <a:extLst>
                  <a:ext uri="{FF2B5EF4-FFF2-40B4-BE49-F238E27FC236}">
                    <a16:creationId xmlns:a16="http://schemas.microsoft.com/office/drawing/2014/main" id="{7972B233-7523-0A2D-C7F7-32EC991C6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9" name="Rectangle 788">
                <a:extLst>
                  <a:ext uri="{FF2B5EF4-FFF2-40B4-BE49-F238E27FC236}">
                    <a16:creationId xmlns:a16="http://schemas.microsoft.com/office/drawing/2014/main" id="{2BA6DD94-C3DF-6B3E-5DA8-2A55D1A3DF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0" name="Rectangle 789">
                <a:extLst>
                  <a:ext uri="{FF2B5EF4-FFF2-40B4-BE49-F238E27FC236}">
                    <a16:creationId xmlns:a16="http://schemas.microsoft.com/office/drawing/2014/main" id="{51E412F7-6DCE-467B-60E5-44C5A376BE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1" name="Rectangle 790">
                <a:extLst>
                  <a:ext uri="{FF2B5EF4-FFF2-40B4-BE49-F238E27FC236}">
                    <a16:creationId xmlns:a16="http://schemas.microsoft.com/office/drawing/2014/main" id="{732EF157-29DB-5731-4FF5-572EDDF5C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2" name="Rectangle 791">
                <a:extLst>
                  <a:ext uri="{FF2B5EF4-FFF2-40B4-BE49-F238E27FC236}">
                    <a16:creationId xmlns:a16="http://schemas.microsoft.com/office/drawing/2014/main" id="{BB835C93-A9A0-F8B1-36AC-6A7002F318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3" name="Rectangle 792">
                <a:extLst>
                  <a:ext uri="{FF2B5EF4-FFF2-40B4-BE49-F238E27FC236}">
                    <a16:creationId xmlns:a16="http://schemas.microsoft.com/office/drawing/2014/main" id="{780658B2-9E8F-F4CB-AF83-E97B758A99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4" name="Rectangle 793">
                <a:extLst>
                  <a:ext uri="{FF2B5EF4-FFF2-40B4-BE49-F238E27FC236}">
                    <a16:creationId xmlns:a16="http://schemas.microsoft.com/office/drawing/2014/main" id="{5CD7B2E2-95F6-CC73-B670-1EFF0F1F02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5" name="Rectangle 794">
                <a:extLst>
                  <a:ext uri="{FF2B5EF4-FFF2-40B4-BE49-F238E27FC236}">
                    <a16:creationId xmlns:a16="http://schemas.microsoft.com/office/drawing/2014/main" id="{0840D6EA-7D2A-7400-3A40-D3FB197E9C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6" name="Rectangle 795">
                <a:extLst>
                  <a:ext uri="{FF2B5EF4-FFF2-40B4-BE49-F238E27FC236}">
                    <a16:creationId xmlns:a16="http://schemas.microsoft.com/office/drawing/2014/main" id="{B97EAD36-1ACF-1D2B-7E94-370AD5ABAC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7" name="Rectangle 796">
                <a:extLst>
                  <a:ext uri="{FF2B5EF4-FFF2-40B4-BE49-F238E27FC236}">
                    <a16:creationId xmlns:a16="http://schemas.microsoft.com/office/drawing/2014/main" id="{8CD34FDE-C0A5-BF05-4313-9AF0023905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8" name="Rectangle 797">
                <a:extLst>
                  <a:ext uri="{FF2B5EF4-FFF2-40B4-BE49-F238E27FC236}">
                    <a16:creationId xmlns:a16="http://schemas.microsoft.com/office/drawing/2014/main" id="{AFC99A20-BB38-22D2-9007-520DC32B3F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9" name="Rectangle 798">
                <a:extLst>
                  <a:ext uri="{FF2B5EF4-FFF2-40B4-BE49-F238E27FC236}">
                    <a16:creationId xmlns:a16="http://schemas.microsoft.com/office/drawing/2014/main" id="{237C6F26-E3AF-F290-709A-C8D148BB74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0" name="Rectangle 799">
                <a:extLst>
                  <a:ext uri="{FF2B5EF4-FFF2-40B4-BE49-F238E27FC236}">
                    <a16:creationId xmlns:a16="http://schemas.microsoft.com/office/drawing/2014/main" id="{56457AC7-7717-535F-6671-D80897035C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1" name="Rectangle 800">
                <a:extLst>
                  <a:ext uri="{FF2B5EF4-FFF2-40B4-BE49-F238E27FC236}">
                    <a16:creationId xmlns:a16="http://schemas.microsoft.com/office/drawing/2014/main" id="{5E51FB29-F519-E4AA-C64F-58D2D9BE7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2" name="Rectangle 801">
                <a:extLst>
                  <a:ext uri="{FF2B5EF4-FFF2-40B4-BE49-F238E27FC236}">
                    <a16:creationId xmlns:a16="http://schemas.microsoft.com/office/drawing/2014/main" id="{92848F44-91E4-4A88-952A-F90B1CCBF2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3" name="Rectangle 802">
                <a:extLst>
                  <a:ext uri="{FF2B5EF4-FFF2-40B4-BE49-F238E27FC236}">
                    <a16:creationId xmlns:a16="http://schemas.microsoft.com/office/drawing/2014/main" id="{10AC48AA-630B-5B13-2A20-EA8C3DD80C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4" name="Rectangle 803">
                <a:extLst>
                  <a:ext uri="{FF2B5EF4-FFF2-40B4-BE49-F238E27FC236}">
                    <a16:creationId xmlns:a16="http://schemas.microsoft.com/office/drawing/2014/main" id="{7EF2A4B7-287A-D8CE-4608-B155AAA999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5" name="Rectangle 804">
                <a:extLst>
                  <a:ext uri="{FF2B5EF4-FFF2-40B4-BE49-F238E27FC236}">
                    <a16:creationId xmlns:a16="http://schemas.microsoft.com/office/drawing/2014/main" id="{94828E7D-0CD0-9068-B1BB-A4DE297668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6" name="Rectangle 805">
                <a:extLst>
                  <a:ext uri="{FF2B5EF4-FFF2-40B4-BE49-F238E27FC236}">
                    <a16:creationId xmlns:a16="http://schemas.microsoft.com/office/drawing/2014/main" id="{B93C640C-803E-DF50-93B1-93FC3F24A4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7" name="Rectangle 806">
                <a:extLst>
                  <a:ext uri="{FF2B5EF4-FFF2-40B4-BE49-F238E27FC236}">
                    <a16:creationId xmlns:a16="http://schemas.microsoft.com/office/drawing/2014/main" id="{BC5A2EBF-C4A7-FD09-66E2-CE9A9B0716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8" name="Rectangle 807">
                <a:extLst>
                  <a:ext uri="{FF2B5EF4-FFF2-40B4-BE49-F238E27FC236}">
                    <a16:creationId xmlns:a16="http://schemas.microsoft.com/office/drawing/2014/main" id="{9308B5E7-70BC-1DF1-F020-39EB0760BD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9" name="Rectangle 808">
                <a:extLst>
                  <a:ext uri="{FF2B5EF4-FFF2-40B4-BE49-F238E27FC236}">
                    <a16:creationId xmlns:a16="http://schemas.microsoft.com/office/drawing/2014/main" id="{05B79198-997F-18F1-5B26-45E2DB6C28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0" name="Rectangle 809">
                <a:extLst>
                  <a:ext uri="{FF2B5EF4-FFF2-40B4-BE49-F238E27FC236}">
                    <a16:creationId xmlns:a16="http://schemas.microsoft.com/office/drawing/2014/main" id="{49C8D6C6-12DF-267E-637D-F133F68818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1" name="Rectangle 810">
                <a:extLst>
                  <a:ext uri="{FF2B5EF4-FFF2-40B4-BE49-F238E27FC236}">
                    <a16:creationId xmlns:a16="http://schemas.microsoft.com/office/drawing/2014/main" id="{439EA858-D22D-190D-3FFA-4D012E65A4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2" name="Rectangle 811">
                <a:extLst>
                  <a:ext uri="{FF2B5EF4-FFF2-40B4-BE49-F238E27FC236}">
                    <a16:creationId xmlns:a16="http://schemas.microsoft.com/office/drawing/2014/main" id="{E39C9259-BA84-F711-EAF9-9E96CD64A2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3" name="Rectangle 812">
                <a:extLst>
                  <a:ext uri="{FF2B5EF4-FFF2-40B4-BE49-F238E27FC236}">
                    <a16:creationId xmlns:a16="http://schemas.microsoft.com/office/drawing/2014/main" id="{EA47FBD6-9DFD-1AAF-7C3C-E59AFD98E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4" name="Rectangle 813">
                <a:extLst>
                  <a:ext uri="{FF2B5EF4-FFF2-40B4-BE49-F238E27FC236}">
                    <a16:creationId xmlns:a16="http://schemas.microsoft.com/office/drawing/2014/main" id="{B117643A-25AB-31D6-EE5A-6147CDCCE3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5" name="Rectangle 814">
                <a:extLst>
                  <a:ext uri="{FF2B5EF4-FFF2-40B4-BE49-F238E27FC236}">
                    <a16:creationId xmlns:a16="http://schemas.microsoft.com/office/drawing/2014/main" id="{8FF408BC-6D6E-4117-C959-B31E130F01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6" name="Rectangle 815">
                <a:extLst>
                  <a:ext uri="{FF2B5EF4-FFF2-40B4-BE49-F238E27FC236}">
                    <a16:creationId xmlns:a16="http://schemas.microsoft.com/office/drawing/2014/main" id="{FA88B5A9-94FD-34DF-D2D4-2F82B5FABF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7" name="Rectangle 816">
                <a:extLst>
                  <a:ext uri="{FF2B5EF4-FFF2-40B4-BE49-F238E27FC236}">
                    <a16:creationId xmlns:a16="http://schemas.microsoft.com/office/drawing/2014/main" id="{0CA8D752-4FE2-3040-219D-738F2E65C5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8" name="Rectangle 817">
                <a:extLst>
                  <a:ext uri="{FF2B5EF4-FFF2-40B4-BE49-F238E27FC236}">
                    <a16:creationId xmlns:a16="http://schemas.microsoft.com/office/drawing/2014/main" id="{1FC44C70-BA44-8338-40B5-4C2FE2D330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9" name="Rectangle 818">
                <a:extLst>
                  <a:ext uri="{FF2B5EF4-FFF2-40B4-BE49-F238E27FC236}">
                    <a16:creationId xmlns:a16="http://schemas.microsoft.com/office/drawing/2014/main" id="{0B4EB3B0-0A47-C619-ED8A-AD5454EBDB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0" name="Rectangle 819">
                <a:extLst>
                  <a:ext uri="{FF2B5EF4-FFF2-40B4-BE49-F238E27FC236}">
                    <a16:creationId xmlns:a16="http://schemas.microsoft.com/office/drawing/2014/main" id="{844C1F9B-B077-F2F0-AD25-D28E5137F8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1" name="Rectangle 820">
                <a:extLst>
                  <a:ext uri="{FF2B5EF4-FFF2-40B4-BE49-F238E27FC236}">
                    <a16:creationId xmlns:a16="http://schemas.microsoft.com/office/drawing/2014/main" id="{336E97ED-3BD1-F08A-6C09-CDBD58251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2" name="Rectangle 821">
                <a:extLst>
                  <a:ext uri="{FF2B5EF4-FFF2-40B4-BE49-F238E27FC236}">
                    <a16:creationId xmlns:a16="http://schemas.microsoft.com/office/drawing/2014/main" id="{A5A96FE2-8257-60E9-9658-91EBA2FC58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3" name="Rectangle 822">
                <a:extLst>
                  <a:ext uri="{FF2B5EF4-FFF2-40B4-BE49-F238E27FC236}">
                    <a16:creationId xmlns:a16="http://schemas.microsoft.com/office/drawing/2014/main" id="{17DB39AA-726A-5E00-4B82-A55FBE278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24" name="Group 823">
              <a:extLst>
                <a:ext uri="{FF2B5EF4-FFF2-40B4-BE49-F238E27FC236}">
                  <a16:creationId xmlns:a16="http://schemas.microsoft.com/office/drawing/2014/main" id="{D0F81564-F815-9B10-74AF-65227DBC76CB}"/>
                </a:ext>
              </a:extLst>
            </p:cNvPr>
            <p:cNvGrpSpPr/>
            <p:nvPr/>
          </p:nvGrpSpPr>
          <p:grpSpPr>
            <a:xfrm>
              <a:off x="6249613" y="189508"/>
              <a:ext cx="3240000" cy="2160000"/>
              <a:chOff x="6249613" y="4507474"/>
              <a:chExt cx="3240000" cy="2160000"/>
            </a:xfrm>
          </p:grpSpPr>
          <p:sp>
            <p:nvSpPr>
              <p:cNvPr id="825" name="Rectangle 824">
                <a:extLst>
                  <a:ext uri="{FF2B5EF4-FFF2-40B4-BE49-F238E27FC236}">
                    <a16:creationId xmlns:a16="http://schemas.microsoft.com/office/drawing/2014/main" id="{DA9029B3-B656-9695-739E-BF2ABA2E28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6" name="Rectangle 825">
                <a:extLst>
                  <a:ext uri="{FF2B5EF4-FFF2-40B4-BE49-F238E27FC236}">
                    <a16:creationId xmlns:a16="http://schemas.microsoft.com/office/drawing/2014/main" id="{6747E1EA-DF87-F361-B804-9F68178567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7" name="Rectangle 826">
                <a:extLst>
                  <a:ext uri="{FF2B5EF4-FFF2-40B4-BE49-F238E27FC236}">
                    <a16:creationId xmlns:a16="http://schemas.microsoft.com/office/drawing/2014/main" id="{1A430883-03E3-6283-8781-91719D0832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8" name="Rectangle 827">
                <a:extLst>
                  <a:ext uri="{FF2B5EF4-FFF2-40B4-BE49-F238E27FC236}">
                    <a16:creationId xmlns:a16="http://schemas.microsoft.com/office/drawing/2014/main" id="{9DD98FB9-FB67-AD03-66C0-998143F823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9" name="Rectangle 828">
                <a:extLst>
                  <a:ext uri="{FF2B5EF4-FFF2-40B4-BE49-F238E27FC236}">
                    <a16:creationId xmlns:a16="http://schemas.microsoft.com/office/drawing/2014/main" id="{86E81DAF-EABD-48CE-E9B5-475125EC97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0" name="Rectangle 829">
                <a:extLst>
                  <a:ext uri="{FF2B5EF4-FFF2-40B4-BE49-F238E27FC236}">
                    <a16:creationId xmlns:a16="http://schemas.microsoft.com/office/drawing/2014/main" id="{F8DFB2EC-B306-C156-F897-A89B5D90D1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1" name="Rectangle 830">
                <a:extLst>
                  <a:ext uri="{FF2B5EF4-FFF2-40B4-BE49-F238E27FC236}">
                    <a16:creationId xmlns:a16="http://schemas.microsoft.com/office/drawing/2014/main" id="{D8F0A949-D507-232F-BB25-2C3BE84896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2" name="Rectangle 831">
                <a:extLst>
                  <a:ext uri="{FF2B5EF4-FFF2-40B4-BE49-F238E27FC236}">
                    <a16:creationId xmlns:a16="http://schemas.microsoft.com/office/drawing/2014/main" id="{7963605D-63E8-277C-FD09-03AE105EB0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3" name="Rectangle 832">
                <a:extLst>
                  <a:ext uri="{FF2B5EF4-FFF2-40B4-BE49-F238E27FC236}">
                    <a16:creationId xmlns:a16="http://schemas.microsoft.com/office/drawing/2014/main" id="{BEC052BA-C096-C046-6412-23FF08682A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4" name="Rectangle 833">
                <a:extLst>
                  <a:ext uri="{FF2B5EF4-FFF2-40B4-BE49-F238E27FC236}">
                    <a16:creationId xmlns:a16="http://schemas.microsoft.com/office/drawing/2014/main" id="{0969295C-4A6B-3BB6-422E-21CA34DA0B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5" name="Rectangle 834">
                <a:extLst>
                  <a:ext uri="{FF2B5EF4-FFF2-40B4-BE49-F238E27FC236}">
                    <a16:creationId xmlns:a16="http://schemas.microsoft.com/office/drawing/2014/main" id="{5367F582-8822-6D8C-206C-23C825042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6" name="Rectangle 835">
                <a:extLst>
                  <a:ext uri="{FF2B5EF4-FFF2-40B4-BE49-F238E27FC236}">
                    <a16:creationId xmlns:a16="http://schemas.microsoft.com/office/drawing/2014/main" id="{17118D86-106C-4A28-829A-58E4361A1A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7" name="Rectangle 836">
                <a:extLst>
                  <a:ext uri="{FF2B5EF4-FFF2-40B4-BE49-F238E27FC236}">
                    <a16:creationId xmlns:a16="http://schemas.microsoft.com/office/drawing/2014/main" id="{0872FCE5-6962-142C-0E22-45AB899CE2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8" name="Rectangle 837">
                <a:extLst>
                  <a:ext uri="{FF2B5EF4-FFF2-40B4-BE49-F238E27FC236}">
                    <a16:creationId xmlns:a16="http://schemas.microsoft.com/office/drawing/2014/main" id="{364A9F3E-1BA0-897C-EC38-00400DC00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9" name="Rectangle 838">
                <a:extLst>
                  <a:ext uri="{FF2B5EF4-FFF2-40B4-BE49-F238E27FC236}">
                    <a16:creationId xmlns:a16="http://schemas.microsoft.com/office/drawing/2014/main" id="{DDA2C6F5-2957-37C4-309C-088B1B0DC5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0" name="Rectangle 839">
                <a:extLst>
                  <a:ext uri="{FF2B5EF4-FFF2-40B4-BE49-F238E27FC236}">
                    <a16:creationId xmlns:a16="http://schemas.microsoft.com/office/drawing/2014/main" id="{2BBDA543-BE87-3B8B-DAD9-3B18927C95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1" name="Rectangle 840">
                <a:extLst>
                  <a:ext uri="{FF2B5EF4-FFF2-40B4-BE49-F238E27FC236}">
                    <a16:creationId xmlns:a16="http://schemas.microsoft.com/office/drawing/2014/main" id="{72C4E2B7-4C14-839C-34B2-E031DD0DC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2" name="Rectangle 841">
                <a:extLst>
                  <a:ext uri="{FF2B5EF4-FFF2-40B4-BE49-F238E27FC236}">
                    <a16:creationId xmlns:a16="http://schemas.microsoft.com/office/drawing/2014/main" id="{AA990990-BEA0-3428-AD34-7B9774000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3" name="Rectangle 842">
                <a:extLst>
                  <a:ext uri="{FF2B5EF4-FFF2-40B4-BE49-F238E27FC236}">
                    <a16:creationId xmlns:a16="http://schemas.microsoft.com/office/drawing/2014/main" id="{E85F0B8E-48D7-B833-A0DC-55B5D9BCF4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4" name="Rectangle 843">
                <a:extLst>
                  <a:ext uri="{FF2B5EF4-FFF2-40B4-BE49-F238E27FC236}">
                    <a16:creationId xmlns:a16="http://schemas.microsoft.com/office/drawing/2014/main" id="{69138081-9805-1F2D-0730-E0FF602AA6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5" name="Rectangle 844">
                <a:extLst>
                  <a:ext uri="{FF2B5EF4-FFF2-40B4-BE49-F238E27FC236}">
                    <a16:creationId xmlns:a16="http://schemas.microsoft.com/office/drawing/2014/main" id="{0141643C-EA23-7F41-442D-3895E966E1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6" name="Rectangle 845">
                <a:extLst>
                  <a:ext uri="{FF2B5EF4-FFF2-40B4-BE49-F238E27FC236}">
                    <a16:creationId xmlns:a16="http://schemas.microsoft.com/office/drawing/2014/main" id="{E8C22E9C-4FB9-98FE-70CF-AF2C5BF013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7" name="Rectangle 846">
                <a:extLst>
                  <a:ext uri="{FF2B5EF4-FFF2-40B4-BE49-F238E27FC236}">
                    <a16:creationId xmlns:a16="http://schemas.microsoft.com/office/drawing/2014/main" id="{78FF4A99-8E1B-4F80-551F-56EF0FCD05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8" name="Rectangle 847">
                <a:extLst>
                  <a:ext uri="{FF2B5EF4-FFF2-40B4-BE49-F238E27FC236}">
                    <a16:creationId xmlns:a16="http://schemas.microsoft.com/office/drawing/2014/main" id="{C3B4D3CD-1D4F-C2FB-88A1-C7DA4CEF33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9" name="Rectangle 848">
                <a:extLst>
                  <a:ext uri="{FF2B5EF4-FFF2-40B4-BE49-F238E27FC236}">
                    <a16:creationId xmlns:a16="http://schemas.microsoft.com/office/drawing/2014/main" id="{18C914E9-A978-E8F6-D26B-ABE09EC1B7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0" name="Rectangle 849">
                <a:extLst>
                  <a:ext uri="{FF2B5EF4-FFF2-40B4-BE49-F238E27FC236}">
                    <a16:creationId xmlns:a16="http://schemas.microsoft.com/office/drawing/2014/main" id="{2B926330-01B8-EF5A-6564-A300FC0923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1" name="Rectangle 850">
                <a:extLst>
                  <a:ext uri="{FF2B5EF4-FFF2-40B4-BE49-F238E27FC236}">
                    <a16:creationId xmlns:a16="http://schemas.microsoft.com/office/drawing/2014/main" id="{E16B29E8-CFE6-D86D-6AB3-527E641E05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2" name="Rectangle 851">
                <a:extLst>
                  <a:ext uri="{FF2B5EF4-FFF2-40B4-BE49-F238E27FC236}">
                    <a16:creationId xmlns:a16="http://schemas.microsoft.com/office/drawing/2014/main" id="{7E940A3F-B20C-BC95-536F-4F00CF7282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3" name="Rectangle 852">
                <a:extLst>
                  <a:ext uri="{FF2B5EF4-FFF2-40B4-BE49-F238E27FC236}">
                    <a16:creationId xmlns:a16="http://schemas.microsoft.com/office/drawing/2014/main" id="{9ADBF7F1-A3A9-9BC3-065F-6BAF58683F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4" name="Rectangle 853">
                <a:extLst>
                  <a:ext uri="{FF2B5EF4-FFF2-40B4-BE49-F238E27FC236}">
                    <a16:creationId xmlns:a16="http://schemas.microsoft.com/office/drawing/2014/main" id="{91566775-2344-09A3-37A7-8D07B55279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5" name="Rectangle 854">
                <a:extLst>
                  <a:ext uri="{FF2B5EF4-FFF2-40B4-BE49-F238E27FC236}">
                    <a16:creationId xmlns:a16="http://schemas.microsoft.com/office/drawing/2014/main" id="{5DD635E2-358A-867F-CC50-DA6361C14F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6" name="Rectangle 855">
                <a:extLst>
                  <a:ext uri="{FF2B5EF4-FFF2-40B4-BE49-F238E27FC236}">
                    <a16:creationId xmlns:a16="http://schemas.microsoft.com/office/drawing/2014/main" id="{1F67C788-CFB9-87B7-DB69-7D18552D8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" name="Rectangle 856">
                <a:extLst>
                  <a:ext uri="{FF2B5EF4-FFF2-40B4-BE49-F238E27FC236}">
                    <a16:creationId xmlns:a16="http://schemas.microsoft.com/office/drawing/2014/main" id="{BD260974-22E5-7369-06C0-DB037A71F5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" name="Rectangle 857">
                <a:extLst>
                  <a:ext uri="{FF2B5EF4-FFF2-40B4-BE49-F238E27FC236}">
                    <a16:creationId xmlns:a16="http://schemas.microsoft.com/office/drawing/2014/main" id="{1C347F0F-FF08-BDA6-AD8A-7E7DC3E782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" name="Rectangle 858">
                <a:extLst>
                  <a:ext uri="{FF2B5EF4-FFF2-40B4-BE49-F238E27FC236}">
                    <a16:creationId xmlns:a16="http://schemas.microsoft.com/office/drawing/2014/main" id="{ACEB955F-A3B0-8387-F8C9-4A87109F5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" name="Rectangle 859">
                <a:extLst>
                  <a:ext uri="{FF2B5EF4-FFF2-40B4-BE49-F238E27FC236}">
                    <a16:creationId xmlns:a16="http://schemas.microsoft.com/office/drawing/2014/main" id="{869C3F37-628C-AEE3-0039-DA37A53273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" name="Rectangle 860">
                <a:extLst>
                  <a:ext uri="{FF2B5EF4-FFF2-40B4-BE49-F238E27FC236}">
                    <a16:creationId xmlns:a16="http://schemas.microsoft.com/office/drawing/2014/main" id="{D81DC42D-129B-9643-1DB1-9B4C14C8DC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" name="Rectangle 861">
                <a:extLst>
                  <a:ext uri="{FF2B5EF4-FFF2-40B4-BE49-F238E27FC236}">
                    <a16:creationId xmlns:a16="http://schemas.microsoft.com/office/drawing/2014/main" id="{04291729-551E-8871-9D1C-A457B89F47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" name="Rectangle 862">
                <a:extLst>
                  <a:ext uri="{FF2B5EF4-FFF2-40B4-BE49-F238E27FC236}">
                    <a16:creationId xmlns:a16="http://schemas.microsoft.com/office/drawing/2014/main" id="{7642BC02-9BA2-577C-F85D-73DE8748C8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" name="Rectangle 863">
                <a:extLst>
                  <a:ext uri="{FF2B5EF4-FFF2-40B4-BE49-F238E27FC236}">
                    <a16:creationId xmlns:a16="http://schemas.microsoft.com/office/drawing/2014/main" id="{5AFC7781-69ED-582F-19A3-ADCEF0530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" name="Rectangle 864">
                <a:extLst>
                  <a:ext uri="{FF2B5EF4-FFF2-40B4-BE49-F238E27FC236}">
                    <a16:creationId xmlns:a16="http://schemas.microsoft.com/office/drawing/2014/main" id="{0D44DFD9-6894-4779-283A-9120D56DC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" name="Rectangle 865">
                <a:extLst>
                  <a:ext uri="{FF2B5EF4-FFF2-40B4-BE49-F238E27FC236}">
                    <a16:creationId xmlns:a16="http://schemas.microsoft.com/office/drawing/2014/main" id="{8E552C93-A91E-0915-4F07-632CF01D6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" name="Rectangle 866">
                <a:extLst>
                  <a:ext uri="{FF2B5EF4-FFF2-40B4-BE49-F238E27FC236}">
                    <a16:creationId xmlns:a16="http://schemas.microsoft.com/office/drawing/2014/main" id="{B044C5F8-7C13-F11A-397D-C9CAA25B39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" name="Rectangle 867">
                <a:extLst>
                  <a:ext uri="{FF2B5EF4-FFF2-40B4-BE49-F238E27FC236}">
                    <a16:creationId xmlns:a16="http://schemas.microsoft.com/office/drawing/2014/main" id="{F1850516-9306-5E5E-B356-3D8B09E30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" name="Rectangle 868">
                <a:extLst>
                  <a:ext uri="{FF2B5EF4-FFF2-40B4-BE49-F238E27FC236}">
                    <a16:creationId xmlns:a16="http://schemas.microsoft.com/office/drawing/2014/main" id="{50CB328B-6B0C-D178-FFBF-4B613ADFCA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" name="Rectangle 869">
                <a:extLst>
                  <a:ext uri="{FF2B5EF4-FFF2-40B4-BE49-F238E27FC236}">
                    <a16:creationId xmlns:a16="http://schemas.microsoft.com/office/drawing/2014/main" id="{28E92D77-A274-A909-32E0-D3325738B1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" name="Rectangle 870">
                <a:extLst>
                  <a:ext uri="{FF2B5EF4-FFF2-40B4-BE49-F238E27FC236}">
                    <a16:creationId xmlns:a16="http://schemas.microsoft.com/office/drawing/2014/main" id="{25174AD2-BE8C-5213-88BF-515FB7C763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" name="Rectangle 871">
                <a:extLst>
                  <a:ext uri="{FF2B5EF4-FFF2-40B4-BE49-F238E27FC236}">
                    <a16:creationId xmlns:a16="http://schemas.microsoft.com/office/drawing/2014/main" id="{F46555AA-8FC2-F87F-3C34-C902D3EEFC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" name="Rectangle 872">
                <a:extLst>
                  <a:ext uri="{FF2B5EF4-FFF2-40B4-BE49-F238E27FC236}">
                    <a16:creationId xmlns:a16="http://schemas.microsoft.com/office/drawing/2014/main" id="{77521BDB-F48B-BBBE-CA26-B2ED23AE47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" name="Rectangle 873">
                <a:extLst>
                  <a:ext uri="{FF2B5EF4-FFF2-40B4-BE49-F238E27FC236}">
                    <a16:creationId xmlns:a16="http://schemas.microsoft.com/office/drawing/2014/main" id="{5ED40C3E-BFB4-6524-B055-57FE94C9B9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" name="Rectangle 874">
                <a:extLst>
                  <a:ext uri="{FF2B5EF4-FFF2-40B4-BE49-F238E27FC236}">
                    <a16:creationId xmlns:a16="http://schemas.microsoft.com/office/drawing/2014/main" id="{BE014A08-F1F2-A63E-9C61-1C4968EE92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" name="Rectangle 875">
                <a:extLst>
                  <a:ext uri="{FF2B5EF4-FFF2-40B4-BE49-F238E27FC236}">
                    <a16:creationId xmlns:a16="http://schemas.microsoft.com/office/drawing/2014/main" id="{85B2EEB6-AA40-2CAA-9A60-C3C79EEBF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" name="Rectangle 876">
                <a:extLst>
                  <a:ext uri="{FF2B5EF4-FFF2-40B4-BE49-F238E27FC236}">
                    <a16:creationId xmlns:a16="http://schemas.microsoft.com/office/drawing/2014/main" id="{852E7CD8-B120-BDFC-0699-46808940C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8" name="Rectangle 877">
                <a:extLst>
                  <a:ext uri="{FF2B5EF4-FFF2-40B4-BE49-F238E27FC236}">
                    <a16:creationId xmlns:a16="http://schemas.microsoft.com/office/drawing/2014/main" id="{8AFC2F09-FD9A-F64F-E52B-0E894B227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881" name="Straight Arrow Connector 880">
            <a:extLst>
              <a:ext uri="{FF2B5EF4-FFF2-40B4-BE49-F238E27FC236}">
                <a16:creationId xmlns:a16="http://schemas.microsoft.com/office/drawing/2014/main" id="{4966DA02-F34C-2637-ED66-1A409F137E68}"/>
              </a:ext>
            </a:extLst>
          </p:cNvPr>
          <p:cNvCxnSpPr>
            <a:cxnSpLocks/>
          </p:cNvCxnSpPr>
          <p:nvPr/>
        </p:nvCxnSpPr>
        <p:spPr>
          <a:xfrm flipV="1">
            <a:off x="891792" y="1248317"/>
            <a:ext cx="0" cy="1109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8948AC9-C85C-DEC5-25C7-1BF9E3454CB1}"/>
              </a:ext>
            </a:extLst>
          </p:cNvPr>
          <p:cNvSpPr txBox="1"/>
          <p:nvPr/>
        </p:nvSpPr>
        <p:spPr>
          <a:xfrm>
            <a:off x="168345" y="246729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Q1. What is the resultant displacement of 3 m north and 4 m east?</a:t>
            </a:r>
          </a:p>
        </p:txBody>
      </p:sp>
      <p:cxnSp>
        <p:nvCxnSpPr>
          <p:cNvPr id="896" name="Straight Arrow Connector 895">
            <a:extLst>
              <a:ext uri="{FF2B5EF4-FFF2-40B4-BE49-F238E27FC236}">
                <a16:creationId xmlns:a16="http://schemas.microsoft.com/office/drawing/2014/main" id="{5F68F80B-ED81-1B03-0CA2-1CBE9D4C5484}"/>
              </a:ext>
            </a:extLst>
          </p:cNvPr>
          <p:cNvCxnSpPr>
            <a:cxnSpLocks/>
          </p:cNvCxnSpPr>
          <p:nvPr/>
        </p:nvCxnSpPr>
        <p:spPr>
          <a:xfrm>
            <a:off x="905671" y="1267301"/>
            <a:ext cx="14324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2" name="TextBox 901">
            <a:extLst>
              <a:ext uri="{FF2B5EF4-FFF2-40B4-BE49-F238E27FC236}">
                <a16:creationId xmlns:a16="http://schemas.microsoft.com/office/drawing/2014/main" id="{CC7BFA1C-37B7-0BFC-52F7-CC8E447CFA6C}"/>
              </a:ext>
            </a:extLst>
          </p:cNvPr>
          <p:cNvSpPr txBox="1"/>
          <p:nvPr/>
        </p:nvSpPr>
        <p:spPr>
          <a:xfrm>
            <a:off x="4855871" y="235839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Q2. What is the resultant displacement of 4 km north and 3 km east?</a:t>
            </a:r>
          </a:p>
        </p:txBody>
      </p:sp>
      <p:cxnSp>
        <p:nvCxnSpPr>
          <p:cNvPr id="904" name="Straight Arrow Connector 903">
            <a:extLst>
              <a:ext uri="{FF2B5EF4-FFF2-40B4-BE49-F238E27FC236}">
                <a16:creationId xmlns:a16="http://schemas.microsoft.com/office/drawing/2014/main" id="{98B3870D-91E3-ED72-7607-CAE8A428A4EB}"/>
              </a:ext>
            </a:extLst>
          </p:cNvPr>
          <p:cNvCxnSpPr>
            <a:cxnSpLocks/>
          </p:cNvCxnSpPr>
          <p:nvPr/>
        </p:nvCxnSpPr>
        <p:spPr>
          <a:xfrm flipV="1">
            <a:off x="4135871" y="677060"/>
            <a:ext cx="0" cy="432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7" name="TextBox 906">
            <a:extLst>
              <a:ext uri="{FF2B5EF4-FFF2-40B4-BE49-F238E27FC236}">
                <a16:creationId xmlns:a16="http://schemas.microsoft.com/office/drawing/2014/main" id="{C63591E1-9A72-535B-A42F-FECD6578F31B}"/>
              </a:ext>
            </a:extLst>
          </p:cNvPr>
          <p:cNvSpPr txBox="1"/>
          <p:nvPr/>
        </p:nvSpPr>
        <p:spPr>
          <a:xfrm>
            <a:off x="4016232" y="537381"/>
            <a:ext cx="2974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N</a:t>
            </a:r>
            <a:endParaRPr lang="en-US" dirty="0"/>
          </a:p>
        </p:txBody>
      </p:sp>
      <p:cxnSp>
        <p:nvCxnSpPr>
          <p:cNvPr id="909" name="Straight Connector 908">
            <a:extLst>
              <a:ext uri="{FF2B5EF4-FFF2-40B4-BE49-F238E27FC236}">
                <a16:creationId xmlns:a16="http://schemas.microsoft.com/office/drawing/2014/main" id="{D66FEFE8-2090-EDE0-BC31-8404D15E19B8}"/>
              </a:ext>
            </a:extLst>
          </p:cNvPr>
          <p:cNvCxnSpPr>
            <a:stCxn id="290" idx="0"/>
            <a:endCxn id="291" idx="0"/>
          </p:cNvCxnSpPr>
          <p:nvPr/>
        </p:nvCxnSpPr>
        <p:spPr>
          <a:xfrm>
            <a:off x="3955942" y="911034"/>
            <a:ext cx="360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0" name="TextBox 909">
            <a:extLst>
              <a:ext uri="{FF2B5EF4-FFF2-40B4-BE49-F238E27FC236}">
                <a16:creationId xmlns:a16="http://schemas.microsoft.com/office/drawing/2014/main" id="{CD3E7DFC-B2EC-9EA2-C880-C0D844964EDE}"/>
              </a:ext>
            </a:extLst>
          </p:cNvPr>
          <p:cNvSpPr txBox="1"/>
          <p:nvPr/>
        </p:nvSpPr>
        <p:spPr>
          <a:xfrm>
            <a:off x="97165" y="2741519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Q3. What is the resultant displacement of 500 m north and 700 m east?</a:t>
            </a:r>
          </a:p>
        </p:txBody>
      </p:sp>
      <p:sp>
        <p:nvSpPr>
          <p:cNvPr id="911" name="TextBox 910">
            <a:extLst>
              <a:ext uri="{FF2B5EF4-FFF2-40B4-BE49-F238E27FC236}">
                <a16:creationId xmlns:a16="http://schemas.microsoft.com/office/drawing/2014/main" id="{A693864F-9543-7CFA-334C-E2B48589AA6D}"/>
              </a:ext>
            </a:extLst>
          </p:cNvPr>
          <p:cNvSpPr txBox="1"/>
          <p:nvPr/>
        </p:nvSpPr>
        <p:spPr>
          <a:xfrm>
            <a:off x="4865858" y="2759628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Q4. What is the resultant displacement of 800 m east and 500 m south?</a:t>
            </a:r>
          </a:p>
        </p:txBody>
      </p:sp>
      <p:cxnSp>
        <p:nvCxnSpPr>
          <p:cNvPr id="915" name="Straight Arrow Connector 914">
            <a:extLst>
              <a:ext uri="{FF2B5EF4-FFF2-40B4-BE49-F238E27FC236}">
                <a16:creationId xmlns:a16="http://schemas.microsoft.com/office/drawing/2014/main" id="{F6A07D8E-C599-C70A-E60C-0F97DA07D13B}"/>
              </a:ext>
            </a:extLst>
          </p:cNvPr>
          <p:cNvCxnSpPr>
            <a:cxnSpLocks/>
          </p:cNvCxnSpPr>
          <p:nvPr/>
        </p:nvCxnSpPr>
        <p:spPr>
          <a:xfrm flipV="1">
            <a:off x="905671" y="1267301"/>
            <a:ext cx="1430200" cy="108169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8" name="Straight Arrow Connector 917">
            <a:extLst>
              <a:ext uri="{FF2B5EF4-FFF2-40B4-BE49-F238E27FC236}">
                <a16:creationId xmlns:a16="http://schemas.microsoft.com/office/drawing/2014/main" id="{4262E668-2554-0D94-BF2E-47E4845C9D00}"/>
              </a:ext>
            </a:extLst>
          </p:cNvPr>
          <p:cNvCxnSpPr>
            <a:cxnSpLocks/>
          </p:cNvCxnSpPr>
          <p:nvPr/>
        </p:nvCxnSpPr>
        <p:spPr>
          <a:xfrm flipV="1">
            <a:off x="5575871" y="1248317"/>
            <a:ext cx="0" cy="14606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2" name="Straight Arrow Connector 921">
            <a:extLst>
              <a:ext uri="{FF2B5EF4-FFF2-40B4-BE49-F238E27FC236}">
                <a16:creationId xmlns:a16="http://schemas.microsoft.com/office/drawing/2014/main" id="{A7B5A57C-2C17-B23C-2F24-8076B1347FFB}"/>
              </a:ext>
            </a:extLst>
          </p:cNvPr>
          <p:cNvCxnSpPr>
            <a:cxnSpLocks/>
          </p:cNvCxnSpPr>
          <p:nvPr/>
        </p:nvCxnSpPr>
        <p:spPr>
          <a:xfrm>
            <a:off x="5575871" y="1276040"/>
            <a:ext cx="108454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4" name="Straight Arrow Connector 923">
            <a:extLst>
              <a:ext uri="{FF2B5EF4-FFF2-40B4-BE49-F238E27FC236}">
                <a16:creationId xmlns:a16="http://schemas.microsoft.com/office/drawing/2014/main" id="{B0E643CD-9967-0F7A-C33F-7DAE889296A0}"/>
              </a:ext>
            </a:extLst>
          </p:cNvPr>
          <p:cNvCxnSpPr>
            <a:cxnSpLocks/>
          </p:cNvCxnSpPr>
          <p:nvPr/>
        </p:nvCxnSpPr>
        <p:spPr>
          <a:xfrm flipV="1">
            <a:off x="5590213" y="1265211"/>
            <a:ext cx="1070200" cy="1437765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6" name="Straight Arrow Connector 925">
            <a:extLst>
              <a:ext uri="{FF2B5EF4-FFF2-40B4-BE49-F238E27FC236}">
                <a16:creationId xmlns:a16="http://schemas.microsoft.com/office/drawing/2014/main" id="{9C093CEC-34D2-0C85-BFC3-2BEC72F4D209}"/>
              </a:ext>
            </a:extLst>
          </p:cNvPr>
          <p:cNvCxnSpPr>
            <a:cxnSpLocks/>
          </p:cNvCxnSpPr>
          <p:nvPr/>
        </p:nvCxnSpPr>
        <p:spPr>
          <a:xfrm flipV="1">
            <a:off x="899615" y="3770778"/>
            <a:ext cx="0" cy="1829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8" name="Straight Arrow Connector 927">
            <a:extLst>
              <a:ext uri="{FF2B5EF4-FFF2-40B4-BE49-F238E27FC236}">
                <a16:creationId xmlns:a16="http://schemas.microsoft.com/office/drawing/2014/main" id="{9682127E-F8AD-F678-38EF-4C1C57F51FAE}"/>
              </a:ext>
            </a:extLst>
          </p:cNvPr>
          <p:cNvCxnSpPr>
            <a:cxnSpLocks/>
          </p:cNvCxnSpPr>
          <p:nvPr/>
        </p:nvCxnSpPr>
        <p:spPr>
          <a:xfrm>
            <a:off x="905671" y="3789000"/>
            <a:ext cx="25102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0" name="Straight Arrow Connector 929">
            <a:extLst>
              <a:ext uri="{FF2B5EF4-FFF2-40B4-BE49-F238E27FC236}">
                <a16:creationId xmlns:a16="http://schemas.microsoft.com/office/drawing/2014/main" id="{2B13410D-DF89-90D6-F527-68CB2FA74796}"/>
              </a:ext>
            </a:extLst>
          </p:cNvPr>
          <p:cNvCxnSpPr>
            <a:cxnSpLocks/>
          </p:cNvCxnSpPr>
          <p:nvPr/>
        </p:nvCxnSpPr>
        <p:spPr>
          <a:xfrm>
            <a:off x="5215871" y="3788741"/>
            <a:ext cx="2870200" cy="29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3" name="Straight Arrow Connector 932">
            <a:extLst>
              <a:ext uri="{FF2B5EF4-FFF2-40B4-BE49-F238E27FC236}">
                <a16:creationId xmlns:a16="http://schemas.microsoft.com/office/drawing/2014/main" id="{95CFA7B8-23A7-92C8-0EE2-32A8DA6367F1}"/>
              </a:ext>
            </a:extLst>
          </p:cNvPr>
          <p:cNvCxnSpPr>
            <a:cxnSpLocks/>
          </p:cNvCxnSpPr>
          <p:nvPr/>
        </p:nvCxnSpPr>
        <p:spPr>
          <a:xfrm>
            <a:off x="8098244" y="3788741"/>
            <a:ext cx="0" cy="1829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4" name="Straight Arrow Connector 933">
            <a:extLst>
              <a:ext uri="{FF2B5EF4-FFF2-40B4-BE49-F238E27FC236}">
                <a16:creationId xmlns:a16="http://schemas.microsoft.com/office/drawing/2014/main" id="{62007984-B3C1-4680-BDAE-B78F400BAF3E}"/>
              </a:ext>
            </a:extLst>
          </p:cNvPr>
          <p:cNvCxnSpPr>
            <a:cxnSpLocks/>
          </p:cNvCxnSpPr>
          <p:nvPr/>
        </p:nvCxnSpPr>
        <p:spPr>
          <a:xfrm flipV="1">
            <a:off x="911789" y="3787984"/>
            <a:ext cx="2499540" cy="179888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6" name="Straight Arrow Connector 935">
            <a:extLst>
              <a:ext uri="{FF2B5EF4-FFF2-40B4-BE49-F238E27FC236}">
                <a16:creationId xmlns:a16="http://schemas.microsoft.com/office/drawing/2014/main" id="{7DAB293A-5E25-A634-AA5D-4540FAACD288}"/>
              </a:ext>
            </a:extLst>
          </p:cNvPr>
          <p:cNvCxnSpPr>
            <a:cxnSpLocks/>
          </p:cNvCxnSpPr>
          <p:nvPr/>
        </p:nvCxnSpPr>
        <p:spPr>
          <a:xfrm>
            <a:off x="5215871" y="3791659"/>
            <a:ext cx="2882373" cy="180843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0" name="TextBox 939">
            <a:extLst>
              <a:ext uri="{FF2B5EF4-FFF2-40B4-BE49-F238E27FC236}">
                <a16:creationId xmlns:a16="http://schemas.microsoft.com/office/drawing/2014/main" id="{0373A791-7274-4CE3-C0C3-858B66ED788C}"/>
              </a:ext>
            </a:extLst>
          </p:cNvPr>
          <p:cNvSpPr txBox="1"/>
          <p:nvPr/>
        </p:nvSpPr>
        <p:spPr>
          <a:xfrm>
            <a:off x="2028636" y="1744021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5.0 m on a bearing of 53 degrees</a:t>
            </a:r>
          </a:p>
        </p:txBody>
      </p:sp>
      <p:sp>
        <p:nvSpPr>
          <p:cNvPr id="941" name="TextBox 940">
            <a:extLst>
              <a:ext uri="{FF2B5EF4-FFF2-40B4-BE49-F238E27FC236}">
                <a16:creationId xmlns:a16="http://schemas.microsoft.com/office/drawing/2014/main" id="{9275F3D6-EA5B-F7F1-C9E6-B1518C5CCC09}"/>
              </a:ext>
            </a:extLst>
          </p:cNvPr>
          <p:cNvSpPr txBox="1"/>
          <p:nvPr/>
        </p:nvSpPr>
        <p:spPr>
          <a:xfrm>
            <a:off x="6480413" y="1715206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5.0 km on a bearing of 37 degrees</a:t>
            </a:r>
          </a:p>
        </p:txBody>
      </p:sp>
      <p:sp>
        <p:nvSpPr>
          <p:cNvPr id="942" name="TextBox 941">
            <a:extLst>
              <a:ext uri="{FF2B5EF4-FFF2-40B4-BE49-F238E27FC236}">
                <a16:creationId xmlns:a16="http://schemas.microsoft.com/office/drawing/2014/main" id="{3FB77515-C1E3-D95E-3E4B-1B114399239A}"/>
              </a:ext>
            </a:extLst>
          </p:cNvPr>
          <p:cNvSpPr txBox="1"/>
          <p:nvPr/>
        </p:nvSpPr>
        <p:spPr>
          <a:xfrm>
            <a:off x="2611472" y="4794240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860 m on a bearing of 54 degrees</a:t>
            </a:r>
          </a:p>
        </p:txBody>
      </p:sp>
      <p:sp>
        <p:nvSpPr>
          <p:cNvPr id="943" name="TextBox 942">
            <a:extLst>
              <a:ext uri="{FF2B5EF4-FFF2-40B4-BE49-F238E27FC236}">
                <a16:creationId xmlns:a16="http://schemas.microsoft.com/office/drawing/2014/main" id="{F7BD309E-25DC-D962-C98C-BE979C63F8D7}"/>
              </a:ext>
            </a:extLst>
          </p:cNvPr>
          <p:cNvSpPr txBox="1"/>
          <p:nvPr/>
        </p:nvSpPr>
        <p:spPr>
          <a:xfrm>
            <a:off x="5677661" y="5492746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940 m on a bearing of 122 degrees</a:t>
            </a:r>
          </a:p>
        </p:txBody>
      </p:sp>
    </p:spTree>
    <p:extLst>
      <p:ext uri="{BB962C8B-B14F-4D97-AF65-F5344CB8AC3E}">
        <p14:creationId xmlns:p14="http://schemas.microsoft.com/office/powerpoint/2010/main" val="101764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roup 878">
            <a:extLst>
              <a:ext uri="{FF2B5EF4-FFF2-40B4-BE49-F238E27FC236}">
                <a16:creationId xmlns:a16="http://schemas.microsoft.com/office/drawing/2014/main" id="{478C012E-1A20-6005-63B9-7A8E157B85DE}"/>
              </a:ext>
            </a:extLst>
          </p:cNvPr>
          <p:cNvGrpSpPr/>
          <p:nvPr/>
        </p:nvGrpSpPr>
        <p:grpSpPr>
          <a:xfrm>
            <a:off x="175871" y="190017"/>
            <a:ext cx="9364542" cy="6477966"/>
            <a:chOff x="125071" y="189508"/>
            <a:chExt cx="9364542" cy="6477966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0F1CB2E-49C9-5DD4-0181-94B6940E6101}"/>
                </a:ext>
              </a:extLst>
            </p:cNvPr>
            <p:cNvGrpSpPr/>
            <p:nvPr/>
          </p:nvGrpSpPr>
          <p:grpSpPr>
            <a:xfrm>
              <a:off x="125071" y="2349508"/>
              <a:ext cx="6120000" cy="2160000"/>
              <a:chOff x="1064871" y="1226916"/>
              <a:chExt cx="6120000" cy="2160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CD20DA3-2E4F-7992-E9D8-E3E218F1ACA9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2AE1EC3-4109-AC7A-3A19-15D6079B40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1196522-38AE-82BA-12A7-A53AA1FB80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643DA6E-996B-15EF-C2C6-7290A3EE16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9794029-A800-7F37-55B5-C06770F38D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3E1E9DB-52B0-8CFC-A022-613E1882D0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21AB1FE-08DF-D9C4-6834-F873BBC943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AC7FED2-DDC9-4432-A25D-FA3B8BCA59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8ACF8AB-BA50-5146-8CF6-62DD033E73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9DBB7A2-5FD7-8A2B-390A-109E565FBD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E2F5DA6-0C2F-7009-F94F-77E707C722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96FFBAE-E785-734E-AFFE-FE2F09AED1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BB675AC-C51C-D94F-15BE-5C75E72DF1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6B8A861-18EF-6544-C5D3-D7002349F1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E491121-8358-197A-769E-D84A29C154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666A32F-2223-822B-E494-F31A4F322A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44EB360-71D4-3B28-AF18-A141ADBA89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64FC96BE-991F-42D9-3897-09EE6A15F6C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8461114-C763-EDCA-42C6-833574F0CD99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9D5CAE9-4EF0-5E68-B9CA-6C5B44C9BB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0B7486A-00E0-C517-92A3-9BE4935E5C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6E14347-6BB1-8A63-2770-46CFB1A7AD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E1C9EF-5873-0440-D781-00379E0315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A79EFF8-F192-9DA8-B845-D69F2CA65C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C97653F-4D4D-1BCB-1447-414D747B8B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E2033C-B3BA-91FB-806D-2BB8736EE6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423F58D-2953-2303-BCAC-75C122566D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0308F65-7B60-FF71-FC71-378F147448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78E51A9-847E-AD62-E20C-D02C4FB3FF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CF984F1-E1C5-C259-7353-48F8CD54A6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4ED7517D-8948-2A07-517F-B56F3495C8B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FD57E0E-19EB-24F7-6BCE-AA1052845C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DF7A3FA-8DEE-E770-1E72-637EF5D0CE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FF20865-BB4F-A391-1D0C-C1D557F0E5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ADE8758-6A7E-988B-7DC6-C22C5CE905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F5949FE-2A68-EC37-6748-E8E96C2B36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BA21A3B-A65E-D66B-2762-A8EA3F076431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285CC083-C77C-F0B8-6BC4-1C9F21EA3E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54810E6-C8B9-7E68-3B12-7588A0EE37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755EDCDB-A733-1B79-1FBF-AC40CFDB0C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8234143F-A451-8186-3A2E-34DEDA1694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81A880B-186A-D741-2F4D-9911DBBC6B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716C85-216E-41E6-29C2-FABC82F420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5E790A3C-123A-C1FB-0BF9-8EC90C480C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5DC630BE-CB21-E6D4-2ECF-69AD0EB7EF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4C57B110-29CA-D12B-F015-24BF9D0444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800E049E-EF6C-2906-FD4B-8D8E79DF94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D18CE5E-A17F-4EC5-AE1D-04E9C76CD1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428546A-CE64-11E7-693E-366D0F4102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02904ED3-7E20-B199-34F6-1FC24018A8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81AE763-F3E3-9342-C3E8-BA78446BB2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E7352C57-7EEE-A025-12C3-A0E2DD0AFC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E62D49AE-0FC5-3191-94B5-B770E13FE5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665BC5EB-FB64-D798-B447-2024C047CC6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D881EF0-E059-DF90-C484-B3DF2F2C1361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86306C4E-A92A-215A-4D58-E4A0629A66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FE59E3E-D3BF-B67D-DAF0-892545BE97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53D672B7-72E0-B52F-E932-95A601EF03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EBCDDFF-D65F-3EC1-608A-2520E52C41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344094B-39BE-67F1-22BC-63DCB9CC64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A6D9AAD-EC1E-FDC7-DA3E-CF3DF974C7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655289AE-AE82-04D9-09C3-9CB62045E2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ED0FA68C-C679-4666-5D41-3DB52AD368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15F229E-CEAA-23C2-1453-69CD86CD30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214E0ADB-E495-59BF-C5CA-2DB5D8768E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C0DA6473-9026-B82D-89E7-7D5C43246F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BE236B5E-23E4-D71A-673E-547C6BFF2D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9B21650-DCA3-2BBC-836A-D76F458696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7B137B5-D0F8-1FBB-E9F1-9EBEAA9300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E0475C3B-E3DF-A7BC-06D5-91536C51C7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65A42F3D-1C2A-4565-7179-C8402113B8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2CE58DF-7BC2-35EA-DC5B-21593ABAC25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AD28527F-507A-29B8-78F2-B3EF5B5718C8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BFBF84EE-90AE-EFF9-3543-09278AA990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7D45563-9B0D-DEAB-4424-27BB45AA0B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7238933A-F516-CCEB-781D-BB8C4B0718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ED39BDEE-85BB-7F33-44B3-EB6D7DFDBD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B27630D-FC09-5318-0CED-6C010D481A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5AD806AA-D203-1F4A-4D5B-7E4C0D8ED5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E4D2AD6D-0EA3-542F-8F0B-25CAF8EBAC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762EBF-78FB-22A3-3CFF-7CE8E143AC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BACAB39-123E-E347-40B6-7DDCE00766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ECF94AA2-8D31-3021-9DA4-57DAC7DCF5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E5F32CED-DC5C-15F8-4A17-5FCD880066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D5610D5-7CD6-9AE5-251F-E1170C699D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3F2FDCFC-1782-6E4D-A8D0-0D59F32DF3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8E05CD1B-8FBC-45B4-B14D-E1FBD7FED8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67840AA9-C34C-2C3C-6F24-C7158D2C8D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11382253-B9D3-3B7B-BCEE-A6C7DF3950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57FCC3F8-4250-C7AE-4D18-DCDEAB9E13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7EE3B4C0-112E-3E16-BB0E-38216DBAD62D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861F7F18-BF0F-D4F0-4A51-B7B1E96715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99B89F65-F975-1F6C-C412-2229711AF1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AAA798A-31AC-E9BD-3579-8CAD22E751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A5C075E-40A9-013A-FCA0-2B2CBFAB25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5688136B-54A1-6038-0C42-78046175ED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7ECB13A4-F5FE-EA3F-4E83-6DB5BBDCCF9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45624FA9-7F95-9372-B0CB-6796C06357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B396187-C3EC-9923-1681-BA9B4ED698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82CA3EB9-14FC-4D3A-9953-18383750D0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3D30CC4-77C8-62F0-AD30-594BEE8E21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D2DE31A-A7BE-8D4B-D2FF-2CB43F165BA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9B8E989F-7673-31FD-790A-B3687FAAFE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67B108C0-FCD9-23FE-5084-7AE5A066EC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A8812579-F0B5-483C-F8AC-8CEF357C13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7D0BB0A9-DCA5-82B5-86C8-9351A11E96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2CD261FD-7966-029C-73B7-01525CAA58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A84C2ECB-C8FF-9903-3F5D-AEB396C7C8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519CB01-EBDC-72C4-95A5-82F6604D5761}"/>
                </a:ext>
              </a:extLst>
            </p:cNvPr>
            <p:cNvGrpSpPr/>
            <p:nvPr/>
          </p:nvGrpSpPr>
          <p:grpSpPr>
            <a:xfrm>
              <a:off x="127342" y="4507474"/>
              <a:ext cx="6120000" cy="2160000"/>
              <a:chOff x="1064871" y="1226916"/>
              <a:chExt cx="6120000" cy="2160000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8057B5FE-04A2-5C70-A2B8-7C5E01398BE9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C201701A-C4F7-B071-285E-557B75659B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5407D047-E62C-431E-36F6-DD8687C3F0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EF39C1EE-2849-16CE-6114-6B656B04CB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8E47DEAA-D6C1-E241-0A09-8092A3C0BE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BE7A3568-CC92-329A-5DAD-7ED1A3618F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5AECF49A-0557-E794-8C6B-F8AFA1CCA5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Rectangle 210">
                  <a:extLst>
                    <a:ext uri="{FF2B5EF4-FFF2-40B4-BE49-F238E27FC236}">
                      <a16:creationId xmlns:a16="http://schemas.microsoft.com/office/drawing/2014/main" id="{417B71D6-0BC4-5685-59E7-433AB1334D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B6C2DFC5-619B-650E-DF98-912252368D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Rectangle 212">
                  <a:extLst>
                    <a:ext uri="{FF2B5EF4-FFF2-40B4-BE49-F238E27FC236}">
                      <a16:creationId xmlns:a16="http://schemas.microsoft.com/office/drawing/2014/main" id="{27921497-ED09-2E34-E341-8B7BCF93C3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313BE6C3-55F4-FB7B-AC04-2384B13573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5" name="Rectangle 214">
                  <a:extLst>
                    <a:ext uri="{FF2B5EF4-FFF2-40B4-BE49-F238E27FC236}">
                      <a16:creationId xmlns:a16="http://schemas.microsoft.com/office/drawing/2014/main" id="{7040236F-FBEE-6164-FB0C-ADAE506C0E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C62CE9A-A349-FCBC-5A22-BFF1C09A76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ED5F272F-BC78-421E-D400-68BA6233C0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794D10D2-07FD-6384-34DF-F0CBD988AE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1823CFCA-AA93-161B-EE53-EF4CA8FC50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84DD3EA7-1C0B-3C25-BF79-6AE4BD5697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E998DF19-25B1-C978-933A-F894858448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33CF2723-386E-B39B-B99B-CBF7E7E810B0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503BAC59-CA3F-A27E-F33E-13237C86D1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6B55C0B-D266-DB63-7894-D7E4989725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F15ACE25-9CA3-3BC3-60EF-5858EADE22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37A7E0A5-5CD5-E1E9-F20C-0FDD636F24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EFEC042-4C23-0E5D-A600-5A1FDE1D60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4CA3D342-B177-4FE5-AB51-E72B81B204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B7E23630-1895-54F0-332A-AF5EC51E93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BFB71B0E-AC74-A283-B501-3E3E029A7C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E9CAB1E7-E4A9-7DBB-4E58-B9D2FFE3B76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87E92548-1851-41A6-7937-DB5824EA52F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9F9868DC-A35B-F9ED-A079-F77305A217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85FFF79C-51AF-313E-191D-CF69586021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EB15381F-4FDE-E62A-B30E-1472B6FEE2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94821D92-BCE3-C5C2-F980-03059B79C0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38E6FE11-6D25-FE71-A0A7-0C7A535F38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17B97832-8282-F2DA-9D0A-B2738448A5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7BE9AD9B-26B8-25E5-7547-D4A55120D52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2D71E1FF-A956-7E9D-403B-0B828E598314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23B5544A-B38B-AE25-C22A-D1C80C3B7A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0EC71F43-E6B0-5CE4-F42B-F86B4ADB0E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5D92AEA4-298D-8B2D-D408-32169E8E6B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7EB9AD0A-92B7-9B92-949C-92C2E1E887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E3A1FEBA-77D5-2CA3-0141-C4C62D6B64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6A749DB1-D532-C77A-A8B3-7373A12185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AAA77D23-87B5-7985-29D2-A6C2CAB7D2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196A6C21-55D0-BCFF-7564-AF8A4D60B2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05968349-9D1A-96B4-32CB-DD18203522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7CBB152B-5CBA-9F2E-31C6-66E3DDB0F2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E6FA266D-CC0B-5F24-F7ED-04912B8215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684EA60-CC02-8AC3-0555-1967EBD4CE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920F41E8-7C0D-67DE-F9D7-EA6CA75BB7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50FB5748-B7CF-15E1-1384-66C5CD1799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808075F4-EEB7-E5DA-B819-A0E06AE464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C6EC0C7B-7AD7-CAC6-A45A-3142EBB5B7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C949B3A1-BCED-7AB4-CB3E-FA818D21D6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5A034D6F-042A-36F3-E051-3DC9D65E8FBD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FA4C637F-3AD4-4CFC-659D-06593BA4A1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EC3639E0-558E-9782-7D74-3549630394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D65E94AB-3E22-392F-3C57-DA82DCE555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5EFA5A29-A52F-7537-9527-17385D8664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A970B882-D8FE-B887-3C7F-C1AD9E3FF6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2FDE2271-6E87-531D-A7DA-BFF1E64010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49AE030F-FCB3-064B-AB36-BF09486EA6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02F6BC02-2AE2-9A5E-314A-40D36287D88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A54D7347-8D01-B630-2DDA-D61F13E709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CE764008-65A7-6C82-472E-885EB716D0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64507048-6F2A-22F3-AF98-8B326C88A6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1C28F7C6-F7AB-A33E-8F97-588F664F3D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B38FCD0C-857B-BFBD-A264-89EB1C794A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2BE1718C-6717-7D44-E3C8-5DB54455AC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ECD736DA-2273-E33B-C17C-3A057F2267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968416D5-2A3C-03F7-E0D1-BF7C2AF614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A709AE50-B43D-984B-EA77-BE487CEEAF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A3BA4341-886E-9C2D-9382-45130540C907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6FE803B1-487D-2062-FAC1-F6F474049E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70F1B7E3-85F7-0732-0EA2-CE0FB7F666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C3796909-07A5-2585-44B8-E6A745E1C8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3E1E495D-34C8-263C-0F22-6F4622E92B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81D611EE-B0C0-B8C2-41CF-F63F218994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965802A2-BDDC-1D44-EEBB-4FBD8C121C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C6FFB50F-9447-F0F1-0DDD-EF94FA0DB8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04EFF9A6-47EA-6A6A-1A18-0388DC2E0F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0E5458AF-BED7-EC08-2F9C-DD76F5B8B7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1115B8C1-1C26-AB20-720C-76F0D8E6F7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EEBAD790-3024-26E8-502A-DA72C46C8F5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6343E70A-1533-9D76-785E-C589938ED8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489C0CE6-5585-37DD-ECDB-08720F3688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1FB2B76A-2E56-7843-195D-8890B38A48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6EC94E97-BE73-DFCF-CAA3-EF7D8FBC8E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DF974CD9-E5AA-A637-236F-A7C7FDAF2A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DD6BB546-45C8-6B1D-9540-54D44F0DCE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EF790CD8-CAF2-900B-4AD2-B0B24C9DC8FC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407B69C5-B83F-D038-AEDC-A2DBB1C56C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DB0784F1-758C-8425-6E36-28C8E0F77F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36DF9E8E-B048-7871-0BB1-72F555B842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2843DFD-171F-DDBB-8799-704371FBA2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4300984-A13C-C7E1-6DDA-696961C74B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AE0C5770-3B71-374E-AEDE-9CC907CE99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DC1254DE-7586-EB94-2EDA-80167E7711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A7830B04-F44C-0620-C73B-7559C02D92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6BB29A8-7411-8D1A-51A1-D62B3B30F1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3BFE5E3A-386B-473D-14C2-B75BF0CF78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5B2C8071-D17D-5744-257F-25660134A7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A830D5D-0626-2B42-5F65-7ABD945F74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4F3B9989-471B-8B09-A5DE-64C4E83E2F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FAE8775-B671-E3F8-B28F-7785BD4D27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DF347C0F-031C-0CCD-DC18-2E32AEF79C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DD7E54A3-F4A1-C4DF-ED8C-AEC5926FE9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A28B7FB4-F87F-029A-0826-AC038AE98B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E5CF49C3-A0AC-BB6F-963C-599E8F6B1E60}"/>
                </a:ext>
              </a:extLst>
            </p:cNvPr>
            <p:cNvGrpSpPr/>
            <p:nvPr/>
          </p:nvGrpSpPr>
          <p:grpSpPr>
            <a:xfrm>
              <a:off x="125142" y="190525"/>
              <a:ext cx="6120000" cy="2160000"/>
              <a:chOff x="1064871" y="1226916"/>
              <a:chExt cx="6120000" cy="2160000"/>
            </a:xfrm>
          </p:grpSpPr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3457189D-D0FE-FC3D-3661-B3EB8FAC99AC}"/>
                  </a:ext>
                </a:extLst>
              </p:cNvPr>
              <p:cNvGrpSpPr/>
              <p:nvPr/>
            </p:nvGrpSpPr>
            <p:grpSpPr>
              <a:xfrm>
                <a:off x="1064871" y="12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80E8E27B-7053-C1A7-A09A-2F6E616E08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5" name="Rectangle 314">
                  <a:extLst>
                    <a:ext uri="{FF2B5EF4-FFF2-40B4-BE49-F238E27FC236}">
                      <a16:creationId xmlns:a16="http://schemas.microsoft.com/office/drawing/2014/main" id="{01C5A2BB-AA5A-D9E6-C55D-8FF7EC2D3D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6" name="Rectangle 315">
                  <a:extLst>
                    <a:ext uri="{FF2B5EF4-FFF2-40B4-BE49-F238E27FC236}">
                      <a16:creationId xmlns:a16="http://schemas.microsoft.com/office/drawing/2014/main" id="{D6077930-9005-9646-138D-8A4507454A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7" name="Rectangle 316">
                  <a:extLst>
                    <a:ext uri="{FF2B5EF4-FFF2-40B4-BE49-F238E27FC236}">
                      <a16:creationId xmlns:a16="http://schemas.microsoft.com/office/drawing/2014/main" id="{ADE903B7-CC6F-349A-4024-7A363DFE35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8773928C-581F-4D62-6B07-3BAB020AB7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9" name="Rectangle 318">
                  <a:extLst>
                    <a:ext uri="{FF2B5EF4-FFF2-40B4-BE49-F238E27FC236}">
                      <a16:creationId xmlns:a16="http://schemas.microsoft.com/office/drawing/2014/main" id="{45E4FDF8-83A8-A0E6-F49B-2DAE730900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0" name="Rectangle 319">
                  <a:extLst>
                    <a:ext uri="{FF2B5EF4-FFF2-40B4-BE49-F238E27FC236}">
                      <a16:creationId xmlns:a16="http://schemas.microsoft.com/office/drawing/2014/main" id="{BA56A6CF-6E06-8261-7BF1-76D8E32481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7B43D03B-7281-9641-770B-2E4D8686BB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CED06B79-6456-B2A6-7442-973B393CE6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58D6346E-2813-3B91-88C7-98939BB584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31134BE4-6D57-04F8-7D74-4442554C9C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3D67F035-3AB9-3908-311D-405BE5B519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9C71168C-1EA3-A773-8D13-6F1E272619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7" name="Rectangle 326">
                  <a:extLst>
                    <a:ext uri="{FF2B5EF4-FFF2-40B4-BE49-F238E27FC236}">
                      <a16:creationId xmlns:a16="http://schemas.microsoft.com/office/drawing/2014/main" id="{55E3A8BA-D793-8827-4CB7-C608F62E98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E505E496-7B35-551B-97BB-D60D0D6FC5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9" name="Rectangle 328">
                  <a:extLst>
                    <a:ext uri="{FF2B5EF4-FFF2-40B4-BE49-F238E27FC236}">
                      <a16:creationId xmlns:a16="http://schemas.microsoft.com/office/drawing/2014/main" id="{84C16D72-3333-DFF2-AC60-2D58CF3CB4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3A9C555F-F857-0BB9-EB63-5D84D4E6F0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6BC6ED77-7F1D-E164-C1BF-0536E7EB8F1A}"/>
                  </a:ext>
                </a:extLst>
              </p:cNvPr>
              <p:cNvGrpSpPr/>
              <p:nvPr/>
            </p:nvGrpSpPr>
            <p:grpSpPr>
              <a:xfrm>
                <a:off x="1064871" y="158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87210DAA-17AC-2C9C-5154-595B7CDFAA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4D79EEE-9322-FF9D-D1EC-2164B39A92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3F391BAC-8CF6-E7CA-5BCD-5B7AE10BE5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99B27D6E-DB82-26D1-8E78-963C1E2890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1" name="Rectangle 300">
                  <a:extLst>
                    <a:ext uri="{FF2B5EF4-FFF2-40B4-BE49-F238E27FC236}">
                      <a16:creationId xmlns:a16="http://schemas.microsoft.com/office/drawing/2014/main" id="{0B0176FE-82B5-B0B3-B671-44462B54AA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281472BA-44D3-8C42-7B8E-1F80A0B4DF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5FD64F5C-7850-A860-E7E5-2A335629DC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4" name="Rectangle 303">
                  <a:extLst>
                    <a:ext uri="{FF2B5EF4-FFF2-40B4-BE49-F238E27FC236}">
                      <a16:creationId xmlns:a16="http://schemas.microsoft.com/office/drawing/2014/main" id="{3EAC0EAC-E167-A687-2F85-A561AB778C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EF0120FE-5207-A9BD-F941-21C20BB7A5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B4F1CD85-36D1-E07B-F319-AFA6A51DF6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F0A9BF8B-1206-8B35-FE52-E4AEA0BC6D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591BEAE0-C5B5-430F-1C29-4C3F0A4E2D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15875D31-172F-2CAA-014A-7D75558C19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FC8298E3-7D32-7509-4795-1D43A3FB42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70856FCA-69A2-1025-2933-0926AABA0C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801FC5CE-2071-DA8C-6162-719E9CF1CF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3" name="Rectangle 312">
                  <a:extLst>
                    <a:ext uri="{FF2B5EF4-FFF2-40B4-BE49-F238E27FC236}">
                      <a16:creationId xmlns:a16="http://schemas.microsoft.com/office/drawing/2014/main" id="{C5309F18-923F-519A-659B-AF7B0D418E2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764D4721-18AB-DC06-C624-637D3AF4517F}"/>
                  </a:ext>
                </a:extLst>
              </p:cNvPr>
              <p:cNvGrpSpPr/>
              <p:nvPr/>
            </p:nvGrpSpPr>
            <p:grpSpPr>
              <a:xfrm>
                <a:off x="1064871" y="194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80" name="Rectangle 279">
                  <a:extLst>
                    <a:ext uri="{FF2B5EF4-FFF2-40B4-BE49-F238E27FC236}">
                      <a16:creationId xmlns:a16="http://schemas.microsoft.com/office/drawing/2014/main" id="{0F3A933D-0004-5E87-61F6-E0201F3466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1" name="Rectangle 280">
                  <a:extLst>
                    <a:ext uri="{FF2B5EF4-FFF2-40B4-BE49-F238E27FC236}">
                      <a16:creationId xmlns:a16="http://schemas.microsoft.com/office/drawing/2014/main" id="{235FA1E1-6D2E-ADE9-0935-D8941C8A4D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2" name="Rectangle 281">
                  <a:extLst>
                    <a:ext uri="{FF2B5EF4-FFF2-40B4-BE49-F238E27FC236}">
                      <a16:creationId xmlns:a16="http://schemas.microsoft.com/office/drawing/2014/main" id="{3706B9BE-9E7E-8A73-9745-B3A6F02595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3E839B9F-F330-DAD9-1ABD-ABDA819E82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6356FC32-F023-5288-D42F-8A87411ECB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5" name="Rectangle 284">
                  <a:extLst>
                    <a:ext uri="{FF2B5EF4-FFF2-40B4-BE49-F238E27FC236}">
                      <a16:creationId xmlns:a16="http://schemas.microsoft.com/office/drawing/2014/main" id="{5859E1F7-D4A3-C752-54EA-1D2B968C92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F86A124-4A39-3CAB-41A6-18C7E12A71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91E0590-63F8-245D-80C7-D4731C2691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07963203-275A-2D92-835A-EB5C1F45A0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4770BE98-169D-CA13-EC12-60BD746086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7B55756C-C98F-8248-3BEA-6C8735C67D1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1" name="Rectangle 290">
                  <a:extLst>
                    <a:ext uri="{FF2B5EF4-FFF2-40B4-BE49-F238E27FC236}">
                      <a16:creationId xmlns:a16="http://schemas.microsoft.com/office/drawing/2014/main" id="{29575483-37BD-51C7-E333-28AA9AFA67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C26A5831-0A8C-1DF0-16DE-485FA1E588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353EA13F-660F-5814-AEC3-33F68C0BF9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ED64A646-1F64-359C-E420-8F6B1D434F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F1F5C011-3F89-FCDC-5DA3-17DE3D9035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728FFB44-4219-5992-B1D3-27E9AB5225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C60B66FD-47E6-62B6-F593-6B135466A16A}"/>
                  </a:ext>
                </a:extLst>
              </p:cNvPr>
              <p:cNvGrpSpPr/>
              <p:nvPr/>
            </p:nvGrpSpPr>
            <p:grpSpPr>
              <a:xfrm>
                <a:off x="1064871" y="230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63" name="Rectangle 262">
                  <a:extLst>
                    <a:ext uri="{FF2B5EF4-FFF2-40B4-BE49-F238E27FC236}">
                      <a16:creationId xmlns:a16="http://schemas.microsoft.com/office/drawing/2014/main" id="{67365063-0D34-969A-48BF-74E278AC30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4" name="Rectangle 263">
                  <a:extLst>
                    <a:ext uri="{FF2B5EF4-FFF2-40B4-BE49-F238E27FC236}">
                      <a16:creationId xmlns:a16="http://schemas.microsoft.com/office/drawing/2014/main" id="{32974E00-2466-9326-4F22-ED5370F46B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FBD48CB3-F870-CFA6-269C-C216DC7B18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FF2970CA-424A-C1F6-6760-E3942318AA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DB15FF18-706E-8E55-5C97-FED88ECE6A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97955C8A-499B-DFE7-E637-D9DA23AFBC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04ED031D-C511-E173-8F6A-C22F39F77F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0" name="Rectangle 269">
                  <a:extLst>
                    <a:ext uri="{FF2B5EF4-FFF2-40B4-BE49-F238E27FC236}">
                      <a16:creationId xmlns:a16="http://schemas.microsoft.com/office/drawing/2014/main" id="{E93BBCDB-AE8D-15A7-2136-700386FB53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4A18DC35-170A-52B7-80F9-6A3378C16A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9A616F38-59EC-2EDE-F44C-8D019B9C47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3" name="Rectangle 272">
                  <a:extLst>
                    <a:ext uri="{FF2B5EF4-FFF2-40B4-BE49-F238E27FC236}">
                      <a16:creationId xmlns:a16="http://schemas.microsoft.com/office/drawing/2014/main" id="{D8B1601E-B472-198A-C3BF-12470C9DD6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73AF6E14-81EC-F9A5-4506-7DB36B1499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F444364F-E5F9-A8F6-B2EC-3328D0A3C9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6" name="Rectangle 275">
                  <a:extLst>
                    <a:ext uri="{FF2B5EF4-FFF2-40B4-BE49-F238E27FC236}">
                      <a16:creationId xmlns:a16="http://schemas.microsoft.com/office/drawing/2014/main" id="{458FD908-A1FE-A8E0-2474-16243CA343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7" name="Rectangle 276">
                  <a:extLst>
                    <a:ext uri="{FF2B5EF4-FFF2-40B4-BE49-F238E27FC236}">
                      <a16:creationId xmlns:a16="http://schemas.microsoft.com/office/drawing/2014/main" id="{F6794070-FACD-F439-65F9-387FD8F57A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8" name="Rectangle 277">
                  <a:extLst>
                    <a:ext uri="{FF2B5EF4-FFF2-40B4-BE49-F238E27FC236}">
                      <a16:creationId xmlns:a16="http://schemas.microsoft.com/office/drawing/2014/main" id="{1B6F1E95-1B76-C6B5-437B-D523B79BF8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835A6F26-FDFE-85AE-8438-0A4651A2A1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3C4DC353-18DD-96D8-80D1-279FC95CC910}"/>
                  </a:ext>
                </a:extLst>
              </p:cNvPr>
              <p:cNvGrpSpPr/>
              <p:nvPr/>
            </p:nvGrpSpPr>
            <p:grpSpPr>
              <a:xfrm>
                <a:off x="1064871" y="266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34D8578B-54EE-3F8E-0369-362A9949A7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F9E40562-DCA4-3CCE-5CDF-E270E31253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8" name="Rectangle 247">
                  <a:extLst>
                    <a:ext uri="{FF2B5EF4-FFF2-40B4-BE49-F238E27FC236}">
                      <a16:creationId xmlns:a16="http://schemas.microsoft.com/office/drawing/2014/main" id="{F9E8B0BE-DBB5-E65E-5FBE-AE9AD0469E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3C34B999-97F0-FC7B-2658-05B7C7A84B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EE62600E-DE09-3426-8AA8-E27109E298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1" name="Rectangle 250">
                  <a:extLst>
                    <a:ext uri="{FF2B5EF4-FFF2-40B4-BE49-F238E27FC236}">
                      <a16:creationId xmlns:a16="http://schemas.microsoft.com/office/drawing/2014/main" id="{C9C275AF-3BA0-5533-13F6-F15F5A7A43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6D86D01F-E19D-B389-E594-03E99F9A3F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F52B921D-F251-02D1-A5A8-F292C201F2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5B5164C9-A407-7D43-69D0-7BBC85F996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F0A100FE-4819-5D0E-C9DA-C17D7ACCB3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F065A95E-BC44-7769-A07E-A590310633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C5D0D195-12FB-B644-664B-CAF5E2E086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F725DF2A-7516-8FBA-DA45-4798DAA5F9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3DF12706-CEC4-C381-5064-047AD2E0E4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DE0CBE5C-4DAE-7CD0-5F90-4F88EB79BF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1" name="Rectangle 260">
                  <a:extLst>
                    <a:ext uri="{FF2B5EF4-FFF2-40B4-BE49-F238E27FC236}">
                      <a16:creationId xmlns:a16="http://schemas.microsoft.com/office/drawing/2014/main" id="{20E6F582-D0F4-96A3-953E-64C855488D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62" name="Rectangle 261">
                  <a:extLst>
                    <a:ext uri="{FF2B5EF4-FFF2-40B4-BE49-F238E27FC236}">
                      <a16:creationId xmlns:a16="http://schemas.microsoft.com/office/drawing/2014/main" id="{24B1F7F3-EF9A-B7C9-6BCA-5BB99D844F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E66F53BB-05EA-F6F4-DC3C-024C50A6AE77}"/>
                  </a:ext>
                </a:extLst>
              </p:cNvPr>
              <p:cNvGrpSpPr/>
              <p:nvPr/>
            </p:nvGrpSpPr>
            <p:grpSpPr>
              <a:xfrm>
                <a:off x="1064871" y="3026916"/>
                <a:ext cx="6120000" cy="360000"/>
                <a:chOff x="1064871" y="1226916"/>
                <a:chExt cx="6120000" cy="360000"/>
              </a:xfrm>
            </p:grpSpPr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154DBD30-174D-41AE-3C53-290CC8C65A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977E6C33-C981-4CA1-8538-BF9A3661F35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A4A11F1-4C44-99CB-5395-0B4A832424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78C0C88B-6CBE-F940-12E5-40D37AD4B1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7B53A029-201A-09C1-5F00-D0F81C391F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FD2C5A3E-CF01-36EC-1838-01ED8D7E07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5407BD27-D500-AFC0-FD97-1D8E8905BB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C5EFC260-1E7E-EEC2-7802-60AFB5FB01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F0835AD3-62EF-05C9-943D-F13EE52075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4C8312F-3FF5-89DD-05BA-F2671C164E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C9C7C154-5807-E38B-ACA0-464902F3EC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B61DDACD-791B-9776-3B5E-EEEFF37A21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9274AEF4-32FC-BF22-67B9-C825CB7F15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8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E4F32A2E-024F-34F8-C92B-3CE9902A7D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4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0B74F505-F20D-C6D3-4A10-25DB325574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0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9184715B-C935-E92D-FCE0-9F7D8D91D7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6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077699A7-EF95-04B9-9F1A-CDA5E7C4DA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24871" y="1226916"/>
                  <a:ext cx="360000" cy="36000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768" name="Group 767">
              <a:extLst>
                <a:ext uri="{FF2B5EF4-FFF2-40B4-BE49-F238E27FC236}">
                  <a16:creationId xmlns:a16="http://schemas.microsoft.com/office/drawing/2014/main" id="{92442977-23FC-9E29-EC5C-37F694DC67B7}"/>
                </a:ext>
              </a:extLst>
            </p:cNvPr>
            <p:cNvGrpSpPr/>
            <p:nvPr/>
          </p:nvGrpSpPr>
          <p:grpSpPr>
            <a:xfrm>
              <a:off x="6249613" y="4507474"/>
              <a:ext cx="3240000" cy="2160000"/>
              <a:chOff x="6249613" y="4507474"/>
              <a:chExt cx="3240000" cy="2160000"/>
            </a:xfrm>
          </p:grpSpPr>
          <p:sp>
            <p:nvSpPr>
              <p:cNvPr id="751" name="Rectangle 750">
                <a:extLst>
                  <a:ext uri="{FF2B5EF4-FFF2-40B4-BE49-F238E27FC236}">
                    <a16:creationId xmlns:a16="http://schemas.microsoft.com/office/drawing/2014/main" id="{EC982FA2-3556-2FBA-42AC-0EEAF7F4B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2" name="Rectangle 751">
                <a:extLst>
                  <a:ext uri="{FF2B5EF4-FFF2-40B4-BE49-F238E27FC236}">
                    <a16:creationId xmlns:a16="http://schemas.microsoft.com/office/drawing/2014/main" id="{A65D3EB3-83D7-371B-6828-8B064E3C0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3" name="Rectangle 752">
                <a:extLst>
                  <a:ext uri="{FF2B5EF4-FFF2-40B4-BE49-F238E27FC236}">
                    <a16:creationId xmlns:a16="http://schemas.microsoft.com/office/drawing/2014/main" id="{1DE0AFB2-6A64-05F1-088A-0009D6C9B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4" name="Rectangle 753">
                <a:extLst>
                  <a:ext uri="{FF2B5EF4-FFF2-40B4-BE49-F238E27FC236}">
                    <a16:creationId xmlns:a16="http://schemas.microsoft.com/office/drawing/2014/main" id="{AC59A18F-749E-5A62-A21F-453DB457D5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5" name="Rectangle 754">
                <a:extLst>
                  <a:ext uri="{FF2B5EF4-FFF2-40B4-BE49-F238E27FC236}">
                    <a16:creationId xmlns:a16="http://schemas.microsoft.com/office/drawing/2014/main" id="{1B2DC891-32D3-BA3C-1EA9-C7A31887A4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6" name="Rectangle 755">
                <a:extLst>
                  <a:ext uri="{FF2B5EF4-FFF2-40B4-BE49-F238E27FC236}">
                    <a16:creationId xmlns:a16="http://schemas.microsoft.com/office/drawing/2014/main" id="{8E737E76-ABF9-5CFA-2EE0-EB5B79C732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7" name="Rectangle 756">
                <a:extLst>
                  <a:ext uri="{FF2B5EF4-FFF2-40B4-BE49-F238E27FC236}">
                    <a16:creationId xmlns:a16="http://schemas.microsoft.com/office/drawing/2014/main" id="{CE358505-2C3F-096B-9D47-95F56D781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8" name="Rectangle 757">
                <a:extLst>
                  <a:ext uri="{FF2B5EF4-FFF2-40B4-BE49-F238E27FC236}">
                    <a16:creationId xmlns:a16="http://schemas.microsoft.com/office/drawing/2014/main" id="{692C06F6-A0DC-2C22-F31B-F5B0AC3292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9" name="Rectangle 758">
                <a:extLst>
                  <a:ext uri="{FF2B5EF4-FFF2-40B4-BE49-F238E27FC236}">
                    <a16:creationId xmlns:a16="http://schemas.microsoft.com/office/drawing/2014/main" id="{3F8A51A3-0AEF-27D7-E111-56B3C7081F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4" name="Rectangle 733">
                <a:extLst>
                  <a:ext uri="{FF2B5EF4-FFF2-40B4-BE49-F238E27FC236}">
                    <a16:creationId xmlns:a16="http://schemas.microsoft.com/office/drawing/2014/main" id="{73E21089-A6A6-0CF3-6468-C4D46965E1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5" name="Rectangle 734">
                <a:extLst>
                  <a:ext uri="{FF2B5EF4-FFF2-40B4-BE49-F238E27FC236}">
                    <a16:creationId xmlns:a16="http://schemas.microsoft.com/office/drawing/2014/main" id="{FCFA6A8A-9EFE-B4D4-7EE5-45D4DD507C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6" name="Rectangle 735">
                <a:extLst>
                  <a:ext uri="{FF2B5EF4-FFF2-40B4-BE49-F238E27FC236}">
                    <a16:creationId xmlns:a16="http://schemas.microsoft.com/office/drawing/2014/main" id="{E71DE0E9-7FA8-07DE-8B6B-7C0CF14C7C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7" name="Rectangle 736">
                <a:extLst>
                  <a:ext uri="{FF2B5EF4-FFF2-40B4-BE49-F238E27FC236}">
                    <a16:creationId xmlns:a16="http://schemas.microsoft.com/office/drawing/2014/main" id="{B4CACC8F-7FA9-94A1-BF7B-6BA314F7B5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8" name="Rectangle 737">
                <a:extLst>
                  <a:ext uri="{FF2B5EF4-FFF2-40B4-BE49-F238E27FC236}">
                    <a16:creationId xmlns:a16="http://schemas.microsoft.com/office/drawing/2014/main" id="{304218B4-F3FE-77C3-6B33-8869850D5F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9" name="Rectangle 738">
                <a:extLst>
                  <a:ext uri="{FF2B5EF4-FFF2-40B4-BE49-F238E27FC236}">
                    <a16:creationId xmlns:a16="http://schemas.microsoft.com/office/drawing/2014/main" id="{5F225EB2-1CDD-5B19-0A9A-2A7DED5AEF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0" name="Rectangle 739">
                <a:extLst>
                  <a:ext uri="{FF2B5EF4-FFF2-40B4-BE49-F238E27FC236}">
                    <a16:creationId xmlns:a16="http://schemas.microsoft.com/office/drawing/2014/main" id="{7B1D0897-75EE-B9F3-9C86-B1D9232DD3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1" name="Rectangle 740">
                <a:extLst>
                  <a:ext uri="{FF2B5EF4-FFF2-40B4-BE49-F238E27FC236}">
                    <a16:creationId xmlns:a16="http://schemas.microsoft.com/office/drawing/2014/main" id="{7994691D-D19B-6508-4650-F705A5BDFB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2" name="Rectangle 741">
                <a:extLst>
                  <a:ext uri="{FF2B5EF4-FFF2-40B4-BE49-F238E27FC236}">
                    <a16:creationId xmlns:a16="http://schemas.microsoft.com/office/drawing/2014/main" id="{B025F673-27DC-313A-EDAC-C1CF42BCB8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" name="Rectangle 716">
                <a:extLst>
                  <a:ext uri="{FF2B5EF4-FFF2-40B4-BE49-F238E27FC236}">
                    <a16:creationId xmlns:a16="http://schemas.microsoft.com/office/drawing/2014/main" id="{4A16D208-6DF5-EE5D-3355-1E059B9B8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" name="Rectangle 717">
                <a:extLst>
                  <a:ext uri="{FF2B5EF4-FFF2-40B4-BE49-F238E27FC236}">
                    <a16:creationId xmlns:a16="http://schemas.microsoft.com/office/drawing/2014/main" id="{376FE9DB-7803-CE3B-6039-F1545BE785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9" name="Rectangle 718">
                <a:extLst>
                  <a:ext uri="{FF2B5EF4-FFF2-40B4-BE49-F238E27FC236}">
                    <a16:creationId xmlns:a16="http://schemas.microsoft.com/office/drawing/2014/main" id="{C171FE11-DEB6-B0DD-1722-C316457BC2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0" name="Rectangle 719">
                <a:extLst>
                  <a:ext uri="{FF2B5EF4-FFF2-40B4-BE49-F238E27FC236}">
                    <a16:creationId xmlns:a16="http://schemas.microsoft.com/office/drawing/2014/main" id="{0CB50AB9-FCF9-10D0-9575-2D56C805DC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" name="Rectangle 720">
                <a:extLst>
                  <a:ext uri="{FF2B5EF4-FFF2-40B4-BE49-F238E27FC236}">
                    <a16:creationId xmlns:a16="http://schemas.microsoft.com/office/drawing/2014/main" id="{D7F6D591-EDFF-02B5-755F-2B4B027F2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2" name="Rectangle 721">
                <a:extLst>
                  <a:ext uri="{FF2B5EF4-FFF2-40B4-BE49-F238E27FC236}">
                    <a16:creationId xmlns:a16="http://schemas.microsoft.com/office/drawing/2014/main" id="{BD018111-1EC1-309F-CC1D-99576E910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3" name="Rectangle 722">
                <a:extLst>
                  <a:ext uri="{FF2B5EF4-FFF2-40B4-BE49-F238E27FC236}">
                    <a16:creationId xmlns:a16="http://schemas.microsoft.com/office/drawing/2014/main" id="{B0F8595B-77D1-89A1-0E59-29B0293EE7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4" name="Rectangle 723">
                <a:extLst>
                  <a:ext uri="{FF2B5EF4-FFF2-40B4-BE49-F238E27FC236}">
                    <a16:creationId xmlns:a16="http://schemas.microsoft.com/office/drawing/2014/main" id="{A66431B8-05CE-351D-C8FF-C8C9F7EDBC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5" name="Rectangle 724">
                <a:extLst>
                  <a:ext uri="{FF2B5EF4-FFF2-40B4-BE49-F238E27FC236}">
                    <a16:creationId xmlns:a16="http://schemas.microsoft.com/office/drawing/2014/main" id="{4A0CA0BF-7141-58AF-1D89-FDC475D7D0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0" name="Rectangle 699">
                <a:extLst>
                  <a:ext uri="{FF2B5EF4-FFF2-40B4-BE49-F238E27FC236}">
                    <a16:creationId xmlns:a16="http://schemas.microsoft.com/office/drawing/2014/main" id="{EAD1A016-868B-1B68-3EC4-7CDC85A34D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1" name="Rectangle 700">
                <a:extLst>
                  <a:ext uri="{FF2B5EF4-FFF2-40B4-BE49-F238E27FC236}">
                    <a16:creationId xmlns:a16="http://schemas.microsoft.com/office/drawing/2014/main" id="{37BDA71A-039E-C6FC-0056-2A65B4A006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2" name="Rectangle 701">
                <a:extLst>
                  <a:ext uri="{FF2B5EF4-FFF2-40B4-BE49-F238E27FC236}">
                    <a16:creationId xmlns:a16="http://schemas.microsoft.com/office/drawing/2014/main" id="{A9D7B78E-082D-4A8C-5F94-A8475FF985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3" name="Rectangle 702">
                <a:extLst>
                  <a:ext uri="{FF2B5EF4-FFF2-40B4-BE49-F238E27FC236}">
                    <a16:creationId xmlns:a16="http://schemas.microsoft.com/office/drawing/2014/main" id="{5F412209-5440-574C-4B25-81AACD6CD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4" name="Rectangle 703">
                <a:extLst>
                  <a:ext uri="{FF2B5EF4-FFF2-40B4-BE49-F238E27FC236}">
                    <a16:creationId xmlns:a16="http://schemas.microsoft.com/office/drawing/2014/main" id="{0C5ED445-B548-DBB9-042E-F23B91CDE9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5" name="Rectangle 704">
                <a:extLst>
                  <a:ext uri="{FF2B5EF4-FFF2-40B4-BE49-F238E27FC236}">
                    <a16:creationId xmlns:a16="http://schemas.microsoft.com/office/drawing/2014/main" id="{940B457C-D631-5817-348D-78B68A0093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6" name="Rectangle 705">
                <a:extLst>
                  <a:ext uri="{FF2B5EF4-FFF2-40B4-BE49-F238E27FC236}">
                    <a16:creationId xmlns:a16="http://schemas.microsoft.com/office/drawing/2014/main" id="{AD1C89A4-FFA1-A380-B2FD-7D3F77A41A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7" name="Rectangle 706">
                <a:extLst>
                  <a:ext uri="{FF2B5EF4-FFF2-40B4-BE49-F238E27FC236}">
                    <a16:creationId xmlns:a16="http://schemas.microsoft.com/office/drawing/2014/main" id="{026DFA56-9726-A0ED-1357-6078BDE096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8" name="Rectangle 707">
                <a:extLst>
                  <a:ext uri="{FF2B5EF4-FFF2-40B4-BE49-F238E27FC236}">
                    <a16:creationId xmlns:a16="http://schemas.microsoft.com/office/drawing/2014/main" id="{66535197-EEB2-ABD6-ED60-84DC7E556F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3" name="Rectangle 682">
                <a:extLst>
                  <a:ext uri="{FF2B5EF4-FFF2-40B4-BE49-F238E27FC236}">
                    <a16:creationId xmlns:a16="http://schemas.microsoft.com/office/drawing/2014/main" id="{3FDEEC76-0D9F-A53B-BC7F-CFFF11E12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4" name="Rectangle 683">
                <a:extLst>
                  <a:ext uri="{FF2B5EF4-FFF2-40B4-BE49-F238E27FC236}">
                    <a16:creationId xmlns:a16="http://schemas.microsoft.com/office/drawing/2014/main" id="{3847BA7E-9C0F-CA36-FD6E-07A66E1E32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5" name="Rectangle 684">
                <a:extLst>
                  <a:ext uri="{FF2B5EF4-FFF2-40B4-BE49-F238E27FC236}">
                    <a16:creationId xmlns:a16="http://schemas.microsoft.com/office/drawing/2014/main" id="{A3C3359C-CC70-92F9-F1DC-FC6804810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6" name="Rectangle 685">
                <a:extLst>
                  <a:ext uri="{FF2B5EF4-FFF2-40B4-BE49-F238E27FC236}">
                    <a16:creationId xmlns:a16="http://schemas.microsoft.com/office/drawing/2014/main" id="{E4968546-6A64-6A5D-DFBF-3DC4B7206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7" name="Rectangle 686">
                <a:extLst>
                  <a:ext uri="{FF2B5EF4-FFF2-40B4-BE49-F238E27FC236}">
                    <a16:creationId xmlns:a16="http://schemas.microsoft.com/office/drawing/2014/main" id="{A41D2D58-BF5E-4AC6-D185-177497AEB6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8" name="Rectangle 687">
                <a:extLst>
                  <a:ext uri="{FF2B5EF4-FFF2-40B4-BE49-F238E27FC236}">
                    <a16:creationId xmlns:a16="http://schemas.microsoft.com/office/drawing/2014/main" id="{3083804E-D20E-2311-3615-7DE8936BEE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9" name="Rectangle 688">
                <a:extLst>
                  <a:ext uri="{FF2B5EF4-FFF2-40B4-BE49-F238E27FC236}">
                    <a16:creationId xmlns:a16="http://schemas.microsoft.com/office/drawing/2014/main" id="{95C2E25B-38B8-815D-B550-77ED493CD6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0" name="Rectangle 689">
                <a:extLst>
                  <a:ext uri="{FF2B5EF4-FFF2-40B4-BE49-F238E27FC236}">
                    <a16:creationId xmlns:a16="http://schemas.microsoft.com/office/drawing/2014/main" id="{762AF823-2BDD-6BCA-0409-8D2A15F77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1" name="Rectangle 690">
                <a:extLst>
                  <a:ext uri="{FF2B5EF4-FFF2-40B4-BE49-F238E27FC236}">
                    <a16:creationId xmlns:a16="http://schemas.microsoft.com/office/drawing/2014/main" id="{D8C58BAA-801A-CE36-1FF5-094ECE95EE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6" name="Rectangle 665">
                <a:extLst>
                  <a:ext uri="{FF2B5EF4-FFF2-40B4-BE49-F238E27FC236}">
                    <a16:creationId xmlns:a16="http://schemas.microsoft.com/office/drawing/2014/main" id="{701155A8-B31D-2CE3-1568-675696ACB3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7" name="Rectangle 666">
                <a:extLst>
                  <a:ext uri="{FF2B5EF4-FFF2-40B4-BE49-F238E27FC236}">
                    <a16:creationId xmlns:a16="http://schemas.microsoft.com/office/drawing/2014/main" id="{D4F95E35-6708-4D53-5E20-FD6C3623CE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8" name="Rectangle 667">
                <a:extLst>
                  <a:ext uri="{FF2B5EF4-FFF2-40B4-BE49-F238E27FC236}">
                    <a16:creationId xmlns:a16="http://schemas.microsoft.com/office/drawing/2014/main" id="{4DB558F0-19AB-9085-F7F9-B4BB1F4BA3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9" name="Rectangle 668">
                <a:extLst>
                  <a:ext uri="{FF2B5EF4-FFF2-40B4-BE49-F238E27FC236}">
                    <a16:creationId xmlns:a16="http://schemas.microsoft.com/office/drawing/2014/main" id="{1166029C-0E98-BC04-1705-BCC715D5B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0" name="Rectangle 669">
                <a:extLst>
                  <a:ext uri="{FF2B5EF4-FFF2-40B4-BE49-F238E27FC236}">
                    <a16:creationId xmlns:a16="http://schemas.microsoft.com/office/drawing/2014/main" id="{0392E473-ED73-3FA0-8321-79AF3CBC8A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1" name="Rectangle 670">
                <a:extLst>
                  <a:ext uri="{FF2B5EF4-FFF2-40B4-BE49-F238E27FC236}">
                    <a16:creationId xmlns:a16="http://schemas.microsoft.com/office/drawing/2014/main" id="{4C28E3C1-F841-748A-2A79-2CF00171BF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2" name="Rectangle 671">
                <a:extLst>
                  <a:ext uri="{FF2B5EF4-FFF2-40B4-BE49-F238E27FC236}">
                    <a16:creationId xmlns:a16="http://schemas.microsoft.com/office/drawing/2014/main" id="{E0771640-8291-F75A-3F1B-C20F5863A8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3" name="Rectangle 672">
                <a:extLst>
                  <a:ext uri="{FF2B5EF4-FFF2-40B4-BE49-F238E27FC236}">
                    <a16:creationId xmlns:a16="http://schemas.microsoft.com/office/drawing/2014/main" id="{A2C1D094-C48B-518A-6D76-B22CAE9E03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4" name="Rectangle 673">
                <a:extLst>
                  <a:ext uri="{FF2B5EF4-FFF2-40B4-BE49-F238E27FC236}">
                    <a16:creationId xmlns:a16="http://schemas.microsoft.com/office/drawing/2014/main" id="{0E25813C-06BB-456E-0791-088B3E07CC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9" name="Group 768">
              <a:extLst>
                <a:ext uri="{FF2B5EF4-FFF2-40B4-BE49-F238E27FC236}">
                  <a16:creationId xmlns:a16="http://schemas.microsoft.com/office/drawing/2014/main" id="{9DBEF934-7766-C97C-F142-693A562CFC06}"/>
                </a:ext>
              </a:extLst>
            </p:cNvPr>
            <p:cNvGrpSpPr/>
            <p:nvPr/>
          </p:nvGrpSpPr>
          <p:grpSpPr>
            <a:xfrm>
              <a:off x="6249613" y="2348491"/>
              <a:ext cx="3240000" cy="2160000"/>
              <a:chOff x="6249613" y="4507474"/>
              <a:chExt cx="3240000" cy="2160000"/>
            </a:xfrm>
          </p:grpSpPr>
          <p:sp>
            <p:nvSpPr>
              <p:cNvPr id="770" name="Rectangle 769">
                <a:extLst>
                  <a:ext uri="{FF2B5EF4-FFF2-40B4-BE49-F238E27FC236}">
                    <a16:creationId xmlns:a16="http://schemas.microsoft.com/office/drawing/2014/main" id="{F74FDBF1-A5CF-DD19-BB84-5B0FBB711A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1" name="Rectangle 770">
                <a:extLst>
                  <a:ext uri="{FF2B5EF4-FFF2-40B4-BE49-F238E27FC236}">
                    <a16:creationId xmlns:a16="http://schemas.microsoft.com/office/drawing/2014/main" id="{508D4CDD-A0A8-63A1-F120-E587BB3364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2" name="Rectangle 771">
                <a:extLst>
                  <a:ext uri="{FF2B5EF4-FFF2-40B4-BE49-F238E27FC236}">
                    <a16:creationId xmlns:a16="http://schemas.microsoft.com/office/drawing/2014/main" id="{70DC7242-FE54-5A57-CA5C-05BF5B479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3" name="Rectangle 772">
                <a:extLst>
                  <a:ext uri="{FF2B5EF4-FFF2-40B4-BE49-F238E27FC236}">
                    <a16:creationId xmlns:a16="http://schemas.microsoft.com/office/drawing/2014/main" id="{66C5443E-84EF-8C5D-8508-50D7266283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4" name="Rectangle 773">
                <a:extLst>
                  <a:ext uri="{FF2B5EF4-FFF2-40B4-BE49-F238E27FC236}">
                    <a16:creationId xmlns:a16="http://schemas.microsoft.com/office/drawing/2014/main" id="{D3B62B59-94B1-D6A1-5F70-56785802A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5" name="Rectangle 774">
                <a:extLst>
                  <a:ext uri="{FF2B5EF4-FFF2-40B4-BE49-F238E27FC236}">
                    <a16:creationId xmlns:a16="http://schemas.microsoft.com/office/drawing/2014/main" id="{7D8E037D-42A4-9347-EF1A-676DA5BD95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6" name="Rectangle 775">
                <a:extLst>
                  <a:ext uri="{FF2B5EF4-FFF2-40B4-BE49-F238E27FC236}">
                    <a16:creationId xmlns:a16="http://schemas.microsoft.com/office/drawing/2014/main" id="{2D3EE662-7A49-5233-3B37-862E8C5A0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7" name="Rectangle 776">
                <a:extLst>
                  <a:ext uri="{FF2B5EF4-FFF2-40B4-BE49-F238E27FC236}">
                    <a16:creationId xmlns:a16="http://schemas.microsoft.com/office/drawing/2014/main" id="{B6D7139F-E555-3ABD-2CE0-9A1C95935D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8" name="Rectangle 777">
                <a:extLst>
                  <a:ext uri="{FF2B5EF4-FFF2-40B4-BE49-F238E27FC236}">
                    <a16:creationId xmlns:a16="http://schemas.microsoft.com/office/drawing/2014/main" id="{48C362EF-0C16-847D-FDB1-5EEF7D6237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9" name="Rectangle 778">
                <a:extLst>
                  <a:ext uri="{FF2B5EF4-FFF2-40B4-BE49-F238E27FC236}">
                    <a16:creationId xmlns:a16="http://schemas.microsoft.com/office/drawing/2014/main" id="{9899CF50-6D86-A022-CFB6-BB91F2966D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0" name="Rectangle 779">
                <a:extLst>
                  <a:ext uri="{FF2B5EF4-FFF2-40B4-BE49-F238E27FC236}">
                    <a16:creationId xmlns:a16="http://schemas.microsoft.com/office/drawing/2014/main" id="{A768531A-A7FA-A777-982F-BCA1D6822E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1" name="Rectangle 780">
                <a:extLst>
                  <a:ext uri="{FF2B5EF4-FFF2-40B4-BE49-F238E27FC236}">
                    <a16:creationId xmlns:a16="http://schemas.microsoft.com/office/drawing/2014/main" id="{03F759C8-83F2-B79D-9208-415A0F4A0D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2" name="Rectangle 781">
                <a:extLst>
                  <a:ext uri="{FF2B5EF4-FFF2-40B4-BE49-F238E27FC236}">
                    <a16:creationId xmlns:a16="http://schemas.microsoft.com/office/drawing/2014/main" id="{58F3413C-92C4-125D-C7B8-3C4C5E2297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3" name="Rectangle 782">
                <a:extLst>
                  <a:ext uri="{FF2B5EF4-FFF2-40B4-BE49-F238E27FC236}">
                    <a16:creationId xmlns:a16="http://schemas.microsoft.com/office/drawing/2014/main" id="{AF39AF61-07DF-E7B5-566D-68A929EF5C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4" name="Rectangle 783">
                <a:extLst>
                  <a:ext uri="{FF2B5EF4-FFF2-40B4-BE49-F238E27FC236}">
                    <a16:creationId xmlns:a16="http://schemas.microsoft.com/office/drawing/2014/main" id="{0102B0DC-E17A-EF0B-83B6-F544B6587B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5" name="Rectangle 784">
                <a:extLst>
                  <a:ext uri="{FF2B5EF4-FFF2-40B4-BE49-F238E27FC236}">
                    <a16:creationId xmlns:a16="http://schemas.microsoft.com/office/drawing/2014/main" id="{FD384073-3C86-AE14-1DB2-BAC2DD1AA3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6" name="Rectangle 785">
                <a:extLst>
                  <a:ext uri="{FF2B5EF4-FFF2-40B4-BE49-F238E27FC236}">
                    <a16:creationId xmlns:a16="http://schemas.microsoft.com/office/drawing/2014/main" id="{B1273699-31D0-847E-58CB-0E5A09F875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7" name="Rectangle 786">
                <a:extLst>
                  <a:ext uri="{FF2B5EF4-FFF2-40B4-BE49-F238E27FC236}">
                    <a16:creationId xmlns:a16="http://schemas.microsoft.com/office/drawing/2014/main" id="{E0175C68-8563-A86E-2F2F-878D6A2B8D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8" name="Rectangle 787">
                <a:extLst>
                  <a:ext uri="{FF2B5EF4-FFF2-40B4-BE49-F238E27FC236}">
                    <a16:creationId xmlns:a16="http://schemas.microsoft.com/office/drawing/2014/main" id="{7972B233-7523-0A2D-C7F7-32EC991C6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9" name="Rectangle 788">
                <a:extLst>
                  <a:ext uri="{FF2B5EF4-FFF2-40B4-BE49-F238E27FC236}">
                    <a16:creationId xmlns:a16="http://schemas.microsoft.com/office/drawing/2014/main" id="{2BA6DD94-C3DF-6B3E-5DA8-2A55D1A3DF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0" name="Rectangle 789">
                <a:extLst>
                  <a:ext uri="{FF2B5EF4-FFF2-40B4-BE49-F238E27FC236}">
                    <a16:creationId xmlns:a16="http://schemas.microsoft.com/office/drawing/2014/main" id="{51E412F7-6DCE-467B-60E5-44C5A376BE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1" name="Rectangle 790">
                <a:extLst>
                  <a:ext uri="{FF2B5EF4-FFF2-40B4-BE49-F238E27FC236}">
                    <a16:creationId xmlns:a16="http://schemas.microsoft.com/office/drawing/2014/main" id="{732EF157-29DB-5731-4FF5-572EDDF5C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2" name="Rectangle 791">
                <a:extLst>
                  <a:ext uri="{FF2B5EF4-FFF2-40B4-BE49-F238E27FC236}">
                    <a16:creationId xmlns:a16="http://schemas.microsoft.com/office/drawing/2014/main" id="{BB835C93-A9A0-F8B1-36AC-6A7002F318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3" name="Rectangle 792">
                <a:extLst>
                  <a:ext uri="{FF2B5EF4-FFF2-40B4-BE49-F238E27FC236}">
                    <a16:creationId xmlns:a16="http://schemas.microsoft.com/office/drawing/2014/main" id="{780658B2-9E8F-F4CB-AF83-E97B758A99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4" name="Rectangle 793">
                <a:extLst>
                  <a:ext uri="{FF2B5EF4-FFF2-40B4-BE49-F238E27FC236}">
                    <a16:creationId xmlns:a16="http://schemas.microsoft.com/office/drawing/2014/main" id="{5CD7B2E2-95F6-CC73-B670-1EFF0F1F02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5" name="Rectangle 794">
                <a:extLst>
                  <a:ext uri="{FF2B5EF4-FFF2-40B4-BE49-F238E27FC236}">
                    <a16:creationId xmlns:a16="http://schemas.microsoft.com/office/drawing/2014/main" id="{0840D6EA-7D2A-7400-3A40-D3FB197E9C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6" name="Rectangle 795">
                <a:extLst>
                  <a:ext uri="{FF2B5EF4-FFF2-40B4-BE49-F238E27FC236}">
                    <a16:creationId xmlns:a16="http://schemas.microsoft.com/office/drawing/2014/main" id="{B97EAD36-1ACF-1D2B-7E94-370AD5ABAC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7" name="Rectangle 796">
                <a:extLst>
                  <a:ext uri="{FF2B5EF4-FFF2-40B4-BE49-F238E27FC236}">
                    <a16:creationId xmlns:a16="http://schemas.microsoft.com/office/drawing/2014/main" id="{8CD34FDE-C0A5-BF05-4313-9AF0023905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8" name="Rectangle 797">
                <a:extLst>
                  <a:ext uri="{FF2B5EF4-FFF2-40B4-BE49-F238E27FC236}">
                    <a16:creationId xmlns:a16="http://schemas.microsoft.com/office/drawing/2014/main" id="{AFC99A20-BB38-22D2-9007-520DC32B3F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99" name="Rectangle 798">
                <a:extLst>
                  <a:ext uri="{FF2B5EF4-FFF2-40B4-BE49-F238E27FC236}">
                    <a16:creationId xmlns:a16="http://schemas.microsoft.com/office/drawing/2014/main" id="{237C6F26-E3AF-F290-709A-C8D148BB74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0" name="Rectangle 799">
                <a:extLst>
                  <a:ext uri="{FF2B5EF4-FFF2-40B4-BE49-F238E27FC236}">
                    <a16:creationId xmlns:a16="http://schemas.microsoft.com/office/drawing/2014/main" id="{56457AC7-7717-535F-6671-D80897035C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1" name="Rectangle 800">
                <a:extLst>
                  <a:ext uri="{FF2B5EF4-FFF2-40B4-BE49-F238E27FC236}">
                    <a16:creationId xmlns:a16="http://schemas.microsoft.com/office/drawing/2014/main" id="{5E51FB29-F519-E4AA-C64F-58D2D9BE7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2" name="Rectangle 801">
                <a:extLst>
                  <a:ext uri="{FF2B5EF4-FFF2-40B4-BE49-F238E27FC236}">
                    <a16:creationId xmlns:a16="http://schemas.microsoft.com/office/drawing/2014/main" id="{92848F44-91E4-4A88-952A-F90B1CCBF2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3" name="Rectangle 802">
                <a:extLst>
                  <a:ext uri="{FF2B5EF4-FFF2-40B4-BE49-F238E27FC236}">
                    <a16:creationId xmlns:a16="http://schemas.microsoft.com/office/drawing/2014/main" id="{10AC48AA-630B-5B13-2A20-EA8C3DD80C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4" name="Rectangle 803">
                <a:extLst>
                  <a:ext uri="{FF2B5EF4-FFF2-40B4-BE49-F238E27FC236}">
                    <a16:creationId xmlns:a16="http://schemas.microsoft.com/office/drawing/2014/main" id="{7EF2A4B7-287A-D8CE-4608-B155AAA999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5" name="Rectangle 804">
                <a:extLst>
                  <a:ext uri="{FF2B5EF4-FFF2-40B4-BE49-F238E27FC236}">
                    <a16:creationId xmlns:a16="http://schemas.microsoft.com/office/drawing/2014/main" id="{94828E7D-0CD0-9068-B1BB-A4DE297668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6" name="Rectangle 805">
                <a:extLst>
                  <a:ext uri="{FF2B5EF4-FFF2-40B4-BE49-F238E27FC236}">
                    <a16:creationId xmlns:a16="http://schemas.microsoft.com/office/drawing/2014/main" id="{B93C640C-803E-DF50-93B1-93FC3F24A4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7" name="Rectangle 806">
                <a:extLst>
                  <a:ext uri="{FF2B5EF4-FFF2-40B4-BE49-F238E27FC236}">
                    <a16:creationId xmlns:a16="http://schemas.microsoft.com/office/drawing/2014/main" id="{BC5A2EBF-C4A7-FD09-66E2-CE9A9B0716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8" name="Rectangle 807">
                <a:extLst>
                  <a:ext uri="{FF2B5EF4-FFF2-40B4-BE49-F238E27FC236}">
                    <a16:creationId xmlns:a16="http://schemas.microsoft.com/office/drawing/2014/main" id="{9308B5E7-70BC-1DF1-F020-39EB0760BD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09" name="Rectangle 808">
                <a:extLst>
                  <a:ext uri="{FF2B5EF4-FFF2-40B4-BE49-F238E27FC236}">
                    <a16:creationId xmlns:a16="http://schemas.microsoft.com/office/drawing/2014/main" id="{05B79198-997F-18F1-5B26-45E2DB6C28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0" name="Rectangle 809">
                <a:extLst>
                  <a:ext uri="{FF2B5EF4-FFF2-40B4-BE49-F238E27FC236}">
                    <a16:creationId xmlns:a16="http://schemas.microsoft.com/office/drawing/2014/main" id="{49C8D6C6-12DF-267E-637D-F133F68818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1" name="Rectangle 810">
                <a:extLst>
                  <a:ext uri="{FF2B5EF4-FFF2-40B4-BE49-F238E27FC236}">
                    <a16:creationId xmlns:a16="http://schemas.microsoft.com/office/drawing/2014/main" id="{439EA858-D22D-190D-3FFA-4D012E65A4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2" name="Rectangle 811">
                <a:extLst>
                  <a:ext uri="{FF2B5EF4-FFF2-40B4-BE49-F238E27FC236}">
                    <a16:creationId xmlns:a16="http://schemas.microsoft.com/office/drawing/2014/main" id="{E39C9259-BA84-F711-EAF9-9E96CD64A2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3" name="Rectangle 812">
                <a:extLst>
                  <a:ext uri="{FF2B5EF4-FFF2-40B4-BE49-F238E27FC236}">
                    <a16:creationId xmlns:a16="http://schemas.microsoft.com/office/drawing/2014/main" id="{EA47FBD6-9DFD-1AAF-7C3C-E59AFD98E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4" name="Rectangle 813">
                <a:extLst>
                  <a:ext uri="{FF2B5EF4-FFF2-40B4-BE49-F238E27FC236}">
                    <a16:creationId xmlns:a16="http://schemas.microsoft.com/office/drawing/2014/main" id="{B117643A-25AB-31D6-EE5A-6147CDCCE3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5" name="Rectangle 814">
                <a:extLst>
                  <a:ext uri="{FF2B5EF4-FFF2-40B4-BE49-F238E27FC236}">
                    <a16:creationId xmlns:a16="http://schemas.microsoft.com/office/drawing/2014/main" id="{8FF408BC-6D6E-4117-C959-B31E130F01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6" name="Rectangle 815">
                <a:extLst>
                  <a:ext uri="{FF2B5EF4-FFF2-40B4-BE49-F238E27FC236}">
                    <a16:creationId xmlns:a16="http://schemas.microsoft.com/office/drawing/2014/main" id="{FA88B5A9-94FD-34DF-D2D4-2F82B5FABF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7" name="Rectangle 816">
                <a:extLst>
                  <a:ext uri="{FF2B5EF4-FFF2-40B4-BE49-F238E27FC236}">
                    <a16:creationId xmlns:a16="http://schemas.microsoft.com/office/drawing/2014/main" id="{0CA8D752-4FE2-3040-219D-738F2E65C5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8" name="Rectangle 817">
                <a:extLst>
                  <a:ext uri="{FF2B5EF4-FFF2-40B4-BE49-F238E27FC236}">
                    <a16:creationId xmlns:a16="http://schemas.microsoft.com/office/drawing/2014/main" id="{1FC44C70-BA44-8338-40B5-4C2FE2D330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9" name="Rectangle 818">
                <a:extLst>
                  <a:ext uri="{FF2B5EF4-FFF2-40B4-BE49-F238E27FC236}">
                    <a16:creationId xmlns:a16="http://schemas.microsoft.com/office/drawing/2014/main" id="{0B4EB3B0-0A47-C619-ED8A-AD5454EBDB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0" name="Rectangle 819">
                <a:extLst>
                  <a:ext uri="{FF2B5EF4-FFF2-40B4-BE49-F238E27FC236}">
                    <a16:creationId xmlns:a16="http://schemas.microsoft.com/office/drawing/2014/main" id="{844C1F9B-B077-F2F0-AD25-D28E5137F8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1" name="Rectangle 820">
                <a:extLst>
                  <a:ext uri="{FF2B5EF4-FFF2-40B4-BE49-F238E27FC236}">
                    <a16:creationId xmlns:a16="http://schemas.microsoft.com/office/drawing/2014/main" id="{336E97ED-3BD1-F08A-6C09-CDBD58251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2" name="Rectangle 821">
                <a:extLst>
                  <a:ext uri="{FF2B5EF4-FFF2-40B4-BE49-F238E27FC236}">
                    <a16:creationId xmlns:a16="http://schemas.microsoft.com/office/drawing/2014/main" id="{A5A96FE2-8257-60E9-9658-91EBA2FC58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3" name="Rectangle 822">
                <a:extLst>
                  <a:ext uri="{FF2B5EF4-FFF2-40B4-BE49-F238E27FC236}">
                    <a16:creationId xmlns:a16="http://schemas.microsoft.com/office/drawing/2014/main" id="{17DB39AA-726A-5E00-4B82-A55FBE278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24" name="Group 823">
              <a:extLst>
                <a:ext uri="{FF2B5EF4-FFF2-40B4-BE49-F238E27FC236}">
                  <a16:creationId xmlns:a16="http://schemas.microsoft.com/office/drawing/2014/main" id="{D0F81564-F815-9B10-74AF-65227DBC76CB}"/>
                </a:ext>
              </a:extLst>
            </p:cNvPr>
            <p:cNvGrpSpPr/>
            <p:nvPr/>
          </p:nvGrpSpPr>
          <p:grpSpPr>
            <a:xfrm>
              <a:off x="6249613" y="189508"/>
              <a:ext cx="3240000" cy="2160000"/>
              <a:chOff x="6249613" y="4507474"/>
              <a:chExt cx="3240000" cy="2160000"/>
            </a:xfrm>
          </p:grpSpPr>
          <p:sp>
            <p:nvSpPr>
              <p:cNvPr id="825" name="Rectangle 824">
                <a:extLst>
                  <a:ext uri="{FF2B5EF4-FFF2-40B4-BE49-F238E27FC236}">
                    <a16:creationId xmlns:a16="http://schemas.microsoft.com/office/drawing/2014/main" id="{DA9029B3-B656-9695-739E-BF2ABA2E28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6" name="Rectangle 825">
                <a:extLst>
                  <a:ext uri="{FF2B5EF4-FFF2-40B4-BE49-F238E27FC236}">
                    <a16:creationId xmlns:a16="http://schemas.microsoft.com/office/drawing/2014/main" id="{6747E1EA-DF87-F361-B804-9F68178567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7" name="Rectangle 826">
                <a:extLst>
                  <a:ext uri="{FF2B5EF4-FFF2-40B4-BE49-F238E27FC236}">
                    <a16:creationId xmlns:a16="http://schemas.microsoft.com/office/drawing/2014/main" id="{1A430883-03E3-6283-8781-91719D0832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8" name="Rectangle 827">
                <a:extLst>
                  <a:ext uri="{FF2B5EF4-FFF2-40B4-BE49-F238E27FC236}">
                    <a16:creationId xmlns:a16="http://schemas.microsoft.com/office/drawing/2014/main" id="{9DD98FB9-FB67-AD03-66C0-998143F823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9" name="Rectangle 828">
                <a:extLst>
                  <a:ext uri="{FF2B5EF4-FFF2-40B4-BE49-F238E27FC236}">
                    <a16:creationId xmlns:a16="http://schemas.microsoft.com/office/drawing/2014/main" id="{86E81DAF-EABD-48CE-E9B5-475125EC97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0" name="Rectangle 829">
                <a:extLst>
                  <a:ext uri="{FF2B5EF4-FFF2-40B4-BE49-F238E27FC236}">
                    <a16:creationId xmlns:a16="http://schemas.microsoft.com/office/drawing/2014/main" id="{F8DFB2EC-B306-C156-F897-A89B5D90D1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1" name="Rectangle 830">
                <a:extLst>
                  <a:ext uri="{FF2B5EF4-FFF2-40B4-BE49-F238E27FC236}">
                    <a16:creationId xmlns:a16="http://schemas.microsoft.com/office/drawing/2014/main" id="{D8F0A949-D507-232F-BB25-2C3BE84896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2" name="Rectangle 831">
                <a:extLst>
                  <a:ext uri="{FF2B5EF4-FFF2-40B4-BE49-F238E27FC236}">
                    <a16:creationId xmlns:a16="http://schemas.microsoft.com/office/drawing/2014/main" id="{7963605D-63E8-277C-FD09-03AE105EB0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3" name="Rectangle 832">
                <a:extLst>
                  <a:ext uri="{FF2B5EF4-FFF2-40B4-BE49-F238E27FC236}">
                    <a16:creationId xmlns:a16="http://schemas.microsoft.com/office/drawing/2014/main" id="{BEC052BA-C096-C046-6412-23FF08682A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5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4" name="Rectangle 833">
                <a:extLst>
                  <a:ext uri="{FF2B5EF4-FFF2-40B4-BE49-F238E27FC236}">
                    <a16:creationId xmlns:a16="http://schemas.microsoft.com/office/drawing/2014/main" id="{0969295C-4A6B-3BB6-422E-21CA34DA0B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5" name="Rectangle 834">
                <a:extLst>
                  <a:ext uri="{FF2B5EF4-FFF2-40B4-BE49-F238E27FC236}">
                    <a16:creationId xmlns:a16="http://schemas.microsoft.com/office/drawing/2014/main" id="{5367F582-8822-6D8C-206C-23C825042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6" name="Rectangle 835">
                <a:extLst>
                  <a:ext uri="{FF2B5EF4-FFF2-40B4-BE49-F238E27FC236}">
                    <a16:creationId xmlns:a16="http://schemas.microsoft.com/office/drawing/2014/main" id="{17118D86-106C-4A28-829A-58E4361A1A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7" name="Rectangle 836">
                <a:extLst>
                  <a:ext uri="{FF2B5EF4-FFF2-40B4-BE49-F238E27FC236}">
                    <a16:creationId xmlns:a16="http://schemas.microsoft.com/office/drawing/2014/main" id="{0872FCE5-6962-142C-0E22-45AB899CE2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8" name="Rectangle 837">
                <a:extLst>
                  <a:ext uri="{FF2B5EF4-FFF2-40B4-BE49-F238E27FC236}">
                    <a16:creationId xmlns:a16="http://schemas.microsoft.com/office/drawing/2014/main" id="{364A9F3E-1BA0-897C-EC38-00400DC001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39" name="Rectangle 838">
                <a:extLst>
                  <a:ext uri="{FF2B5EF4-FFF2-40B4-BE49-F238E27FC236}">
                    <a16:creationId xmlns:a16="http://schemas.microsoft.com/office/drawing/2014/main" id="{DDA2C6F5-2957-37C4-309C-088B1B0DC5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0" name="Rectangle 839">
                <a:extLst>
                  <a:ext uri="{FF2B5EF4-FFF2-40B4-BE49-F238E27FC236}">
                    <a16:creationId xmlns:a16="http://schemas.microsoft.com/office/drawing/2014/main" id="{2BBDA543-BE87-3B8B-DAD9-3B18927C95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1" name="Rectangle 840">
                <a:extLst>
                  <a:ext uri="{FF2B5EF4-FFF2-40B4-BE49-F238E27FC236}">
                    <a16:creationId xmlns:a16="http://schemas.microsoft.com/office/drawing/2014/main" id="{72C4E2B7-4C14-839C-34B2-E031DD0DC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2" name="Rectangle 841">
                <a:extLst>
                  <a:ext uri="{FF2B5EF4-FFF2-40B4-BE49-F238E27FC236}">
                    <a16:creationId xmlns:a16="http://schemas.microsoft.com/office/drawing/2014/main" id="{AA990990-BEA0-3428-AD34-7B9774000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486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3" name="Rectangle 842">
                <a:extLst>
                  <a:ext uri="{FF2B5EF4-FFF2-40B4-BE49-F238E27FC236}">
                    <a16:creationId xmlns:a16="http://schemas.microsoft.com/office/drawing/2014/main" id="{E85F0B8E-48D7-B833-A0DC-55B5D9BCF4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4" name="Rectangle 843">
                <a:extLst>
                  <a:ext uri="{FF2B5EF4-FFF2-40B4-BE49-F238E27FC236}">
                    <a16:creationId xmlns:a16="http://schemas.microsoft.com/office/drawing/2014/main" id="{69138081-9805-1F2D-0730-E0FF602AA6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5" name="Rectangle 844">
                <a:extLst>
                  <a:ext uri="{FF2B5EF4-FFF2-40B4-BE49-F238E27FC236}">
                    <a16:creationId xmlns:a16="http://schemas.microsoft.com/office/drawing/2014/main" id="{0141643C-EA23-7F41-442D-3895E966E1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6" name="Rectangle 845">
                <a:extLst>
                  <a:ext uri="{FF2B5EF4-FFF2-40B4-BE49-F238E27FC236}">
                    <a16:creationId xmlns:a16="http://schemas.microsoft.com/office/drawing/2014/main" id="{E8C22E9C-4FB9-98FE-70CF-AF2C5BF013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7" name="Rectangle 846">
                <a:extLst>
                  <a:ext uri="{FF2B5EF4-FFF2-40B4-BE49-F238E27FC236}">
                    <a16:creationId xmlns:a16="http://schemas.microsoft.com/office/drawing/2014/main" id="{78FF4A99-8E1B-4F80-551F-56EF0FCD05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8" name="Rectangle 847">
                <a:extLst>
                  <a:ext uri="{FF2B5EF4-FFF2-40B4-BE49-F238E27FC236}">
                    <a16:creationId xmlns:a16="http://schemas.microsoft.com/office/drawing/2014/main" id="{C3B4D3CD-1D4F-C2FB-88A1-C7DA4CEF33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9" name="Rectangle 848">
                <a:extLst>
                  <a:ext uri="{FF2B5EF4-FFF2-40B4-BE49-F238E27FC236}">
                    <a16:creationId xmlns:a16="http://schemas.microsoft.com/office/drawing/2014/main" id="{18C914E9-A978-E8F6-D26B-ABE09EC1B7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0" name="Rectangle 849">
                <a:extLst>
                  <a:ext uri="{FF2B5EF4-FFF2-40B4-BE49-F238E27FC236}">
                    <a16:creationId xmlns:a16="http://schemas.microsoft.com/office/drawing/2014/main" id="{2B926330-01B8-EF5A-6564-A300FC0923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1" name="Rectangle 850">
                <a:extLst>
                  <a:ext uri="{FF2B5EF4-FFF2-40B4-BE49-F238E27FC236}">
                    <a16:creationId xmlns:a16="http://schemas.microsoft.com/office/drawing/2014/main" id="{E16B29E8-CFE6-D86D-6AB3-527E641E05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22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2" name="Rectangle 851">
                <a:extLst>
                  <a:ext uri="{FF2B5EF4-FFF2-40B4-BE49-F238E27FC236}">
                    <a16:creationId xmlns:a16="http://schemas.microsoft.com/office/drawing/2014/main" id="{7E940A3F-B20C-BC95-536F-4F00CF7282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3" name="Rectangle 852">
                <a:extLst>
                  <a:ext uri="{FF2B5EF4-FFF2-40B4-BE49-F238E27FC236}">
                    <a16:creationId xmlns:a16="http://schemas.microsoft.com/office/drawing/2014/main" id="{9ADBF7F1-A3A9-9BC3-065F-6BAF58683F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4" name="Rectangle 853">
                <a:extLst>
                  <a:ext uri="{FF2B5EF4-FFF2-40B4-BE49-F238E27FC236}">
                    <a16:creationId xmlns:a16="http://schemas.microsoft.com/office/drawing/2014/main" id="{91566775-2344-09A3-37A7-8D07B55279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5" name="Rectangle 854">
                <a:extLst>
                  <a:ext uri="{FF2B5EF4-FFF2-40B4-BE49-F238E27FC236}">
                    <a16:creationId xmlns:a16="http://schemas.microsoft.com/office/drawing/2014/main" id="{5DD635E2-358A-867F-CC50-DA6361C14F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6" name="Rectangle 855">
                <a:extLst>
                  <a:ext uri="{FF2B5EF4-FFF2-40B4-BE49-F238E27FC236}">
                    <a16:creationId xmlns:a16="http://schemas.microsoft.com/office/drawing/2014/main" id="{1F67C788-CFB9-87B7-DB69-7D18552D8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7" name="Rectangle 856">
                <a:extLst>
                  <a:ext uri="{FF2B5EF4-FFF2-40B4-BE49-F238E27FC236}">
                    <a16:creationId xmlns:a16="http://schemas.microsoft.com/office/drawing/2014/main" id="{BD260974-22E5-7369-06C0-DB037A71F5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8" name="Rectangle 857">
                <a:extLst>
                  <a:ext uri="{FF2B5EF4-FFF2-40B4-BE49-F238E27FC236}">
                    <a16:creationId xmlns:a16="http://schemas.microsoft.com/office/drawing/2014/main" id="{1C347F0F-FF08-BDA6-AD8A-7E7DC3E782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9" name="Rectangle 858">
                <a:extLst>
                  <a:ext uri="{FF2B5EF4-FFF2-40B4-BE49-F238E27FC236}">
                    <a16:creationId xmlns:a16="http://schemas.microsoft.com/office/drawing/2014/main" id="{ACEB955F-A3B0-8387-F8C9-4A87109F5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0" name="Rectangle 859">
                <a:extLst>
                  <a:ext uri="{FF2B5EF4-FFF2-40B4-BE49-F238E27FC236}">
                    <a16:creationId xmlns:a16="http://schemas.microsoft.com/office/drawing/2014/main" id="{869C3F37-628C-AEE3-0039-DA37A53273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58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1" name="Rectangle 860">
                <a:extLst>
                  <a:ext uri="{FF2B5EF4-FFF2-40B4-BE49-F238E27FC236}">
                    <a16:creationId xmlns:a16="http://schemas.microsoft.com/office/drawing/2014/main" id="{D81DC42D-129B-9643-1DB1-9B4C14C8DC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2" name="Rectangle 861">
                <a:extLst>
                  <a:ext uri="{FF2B5EF4-FFF2-40B4-BE49-F238E27FC236}">
                    <a16:creationId xmlns:a16="http://schemas.microsoft.com/office/drawing/2014/main" id="{04291729-551E-8871-9D1C-A457B89F47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3" name="Rectangle 862">
                <a:extLst>
                  <a:ext uri="{FF2B5EF4-FFF2-40B4-BE49-F238E27FC236}">
                    <a16:creationId xmlns:a16="http://schemas.microsoft.com/office/drawing/2014/main" id="{7642BC02-9BA2-577C-F85D-73DE8748C8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4" name="Rectangle 863">
                <a:extLst>
                  <a:ext uri="{FF2B5EF4-FFF2-40B4-BE49-F238E27FC236}">
                    <a16:creationId xmlns:a16="http://schemas.microsoft.com/office/drawing/2014/main" id="{5AFC7781-69ED-582F-19A3-ADCEF0530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5" name="Rectangle 864">
                <a:extLst>
                  <a:ext uri="{FF2B5EF4-FFF2-40B4-BE49-F238E27FC236}">
                    <a16:creationId xmlns:a16="http://schemas.microsoft.com/office/drawing/2014/main" id="{0D44DFD9-6894-4779-283A-9120D56DC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6" name="Rectangle 865">
                <a:extLst>
                  <a:ext uri="{FF2B5EF4-FFF2-40B4-BE49-F238E27FC236}">
                    <a16:creationId xmlns:a16="http://schemas.microsoft.com/office/drawing/2014/main" id="{8E552C93-A91E-0915-4F07-632CF01D6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7" name="Rectangle 866">
                <a:extLst>
                  <a:ext uri="{FF2B5EF4-FFF2-40B4-BE49-F238E27FC236}">
                    <a16:creationId xmlns:a16="http://schemas.microsoft.com/office/drawing/2014/main" id="{B044C5F8-7C13-F11A-397D-C9CAA25B39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8" name="Rectangle 867">
                <a:extLst>
                  <a:ext uri="{FF2B5EF4-FFF2-40B4-BE49-F238E27FC236}">
                    <a16:creationId xmlns:a16="http://schemas.microsoft.com/office/drawing/2014/main" id="{F1850516-9306-5E5E-B356-3D8B09E30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9" name="Rectangle 868">
                <a:extLst>
                  <a:ext uri="{FF2B5EF4-FFF2-40B4-BE49-F238E27FC236}">
                    <a16:creationId xmlns:a16="http://schemas.microsoft.com/office/drawing/2014/main" id="{50CB328B-6B0C-D178-FFBF-4B613ADFCA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594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0" name="Rectangle 869">
                <a:extLst>
                  <a:ext uri="{FF2B5EF4-FFF2-40B4-BE49-F238E27FC236}">
                    <a16:creationId xmlns:a16="http://schemas.microsoft.com/office/drawing/2014/main" id="{28E92D77-A274-A909-32E0-D3325738B1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1" name="Rectangle 870">
                <a:extLst>
                  <a:ext uri="{FF2B5EF4-FFF2-40B4-BE49-F238E27FC236}">
                    <a16:creationId xmlns:a16="http://schemas.microsoft.com/office/drawing/2014/main" id="{25174AD2-BE8C-5213-88BF-515FB7C763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2" name="Rectangle 871">
                <a:extLst>
                  <a:ext uri="{FF2B5EF4-FFF2-40B4-BE49-F238E27FC236}">
                    <a16:creationId xmlns:a16="http://schemas.microsoft.com/office/drawing/2014/main" id="{F46555AA-8FC2-F87F-3C34-C902D3EEFC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3" name="Rectangle 872">
                <a:extLst>
                  <a:ext uri="{FF2B5EF4-FFF2-40B4-BE49-F238E27FC236}">
                    <a16:creationId xmlns:a16="http://schemas.microsoft.com/office/drawing/2014/main" id="{77521BDB-F48B-BBBE-CA26-B2ED23AE47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4" name="Rectangle 873">
                <a:extLst>
                  <a:ext uri="{FF2B5EF4-FFF2-40B4-BE49-F238E27FC236}">
                    <a16:creationId xmlns:a16="http://schemas.microsoft.com/office/drawing/2014/main" id="{5ED40C3E-BFB4-6524-B055-57FE94C9B9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5" name="Rectangle 874">
                <a:extLst>
                  <a:ext uri="{FF2B5EF4-FFF2-40B4-BE49-F238E27FC236}">
                    <a16:creationId xmlns:a16="http://schemas.microsoft.com/office/drawing/2014/main" id="{BE014A08-F1F2-A63E-9C61-1C4968EE92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6" name="Rectangle 875">
                <a:extLst>
                  <a:ext uri="{FF2B5EF4-FFF2-40B4-BE49-F238E27FC236}">
                    <a16:creationId xmlns:a16="http://schemas.microsoft.com/office/drawing/2014/main" id="{85B2EEB6-AA40-2CAA-9A60-C3C79EEBF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0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7" name="Rectangle 876">
                <a:extLst>
                  <a:ext uri="{FF2B5EF4-FFF2-40B4-BE49-F238E27FC236}">
                    <a16:creationId xmlns:a16="http://schemas.microsoft.com/office/drawing/2014/main" id="{852E7CD8-B120-BDFC-0699-46808940C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6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78" name="Rectangle 877">
                <a:extLst>
                  <a:ext uri="{FF2B5EF4-FFF2-40B4-BE49-F238E27FC236}">
                    <a16:creationId xmlns:a16="http://schemas.microsoft.com/office/drawing/2014/main" id="{8AFC2F09-FD9A-F64F-E52B-0E894B227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29613" y="6307474"/>
                <a:ext cx="360000" cy="360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8948AC9-C85C-DEC5-25C7-1BF9E3454CB1}"/>
              </a:ext>
            </a:extLst>
          </p:cNvPr>
          <p:cNvSpPr txBox="1"/>
          <p:nvPr/>
        </p:nvSpPr>
        <p:spPr>
          <a:xfrm>
            <a:off x="168345" y="246729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Q5. What is the resultant displacement of 3 m south and 4 m west?</a:t>
            </a:r>
          </a:p>
        </p:txBody>
      </p:sp>
      <p:sp>
        <p:nvSpPr>
          <p:cNvPr id="902" name="TextBox 901">
            <a:extLst>
              <a:ext uri="{FF2B5EF4-FFF2-40B4-BE49-F238E27FC236}">
                <a16:creationId xmlns:a16="http://schemas.microsoft.com/office/drawing/2014/main" id="{CC7BFA1C-37B7-0BFC-52F7-CC8E447CFA6C}"/>
              </a:ext>
            </a:extLst>
          </p:cNvPr>
          <p:cNvSpPr txBox="1"/>
          <p:nvPr/>
        </p:nvSpPr>
        <p:spPr>
          <a:xfrm>
            <a:off x="4855871" y="235839"/>
            <a:ext cx="485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Q6. What is the resultant displacement of 5 km west and 4 km north?</a:t>
            </a:r>
          </a:p>
        </p:txBody>
      </p:sp>
      <p:cxnSp>
        <p:nvCxnSpPr>
          <p:cNvPr id="904" name="Straight Arrow Connector 903">
            <a:extLst>
              <a:ext uri="{FF2B5EF4-FFF2-40B4-BE49-F238E27FC236}">
                <a16:creationId xmlns:a16="http://schemas.microsoft.com/office/drawing/2014/main" id="{98B3870D-91E3-ED72-7607-CAE8A428A4EB}"/>
              </a:ext>
            </a:extLst>
          </p:cNvPr>
          <p:cNvCxnSpPr>
            <a:cxnSpLocks/>
          </p:cNvCxnSpPr>
          <p:nvPr/>
        </p:nvCxnSpPr>
        <p:spPr>
          <a:xfrm flipV="1">
            <a:off x="4135871" y="677060"/>
            <a:ext cx="0" cy="432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7" name="TextBox 906">
            <a:extLst>
              <a:ext uri="{FF2B5EF4-FFF2-40B4-BE49-F238E27FC236}">
                <a16:creationId xmlns:a16="http://schemas.microsoft.com/office/drawing/2014/main" id="{C63591E1-9A72-535B-A42F-FECD6578F31B}"/>
              </a:ext>
            </a:extLst>
          </p:cNvPr>
          <p:cNvSpPr txBox="1"/>
          <p:nvPr/>
        </p:nvSpPr>
        <p:spPr>
          <a:xfrm>
            <a:off x="4016232" y="537381"/>
            <a:ext cx="2974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N</a:t>
            </a:r>
            <a:endParaRPr lang="en-US" dirty="0"/>
          </a:p>
        </p:txBody>
      </p:sp>
      <p:cxnSp>
        <p:nvCxnSpPr>
          <p:cNvPr id="909" name="Straight Connector 908">
            <a:extLst>
              <a:ext uri="{FF2B5EF4-FFF2-40B4-BE49-F238E27FC236}">
                <a16:creationId xmlns:a16="http://schemas.microsoft.com/office/drawing/2014/main" id="{D66FEFE8-2090-EDE0-BC31-8404D15E19B8}"/>
              </a:ext>
            </a:extLst>
          </p:cNvPr>
          <p:cNvCxnSpPr>
            <a:stCxn id="290" idx="0"/>
            <a:endCxn id="291" idx="0"/>
          </p:cNvCxnSpPr>
          <p:nvPr/>
        </p:nvCxnSpPr>
        <p:spPr>
          <a:xfrm>
            <a:off x="3955942" y="911034"/>
            <a:ext cx="360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0" name="TextBox 909">
            <a:extLst>
              <a:ext uri="{FF2B5EF4-FFF2-40B4-BE49-F238E27FC236}">
                <a16:creationId xmlns:a16="http://schemas.microsoft.com/office/drawing/2014/main" id="{CD3E7DFC-B2EC-9EA2-C880-C0D844964EDE}"/>
              </a:ext>
            </a:extLst>
          </p:cNvPr>
          <p:cNvSpPr txBox="1"/>
          <p:nvPr/>
        </p:nvSpPr>
        <p:spPr>
          <a:xfrm>
            <a:off x="97165" y="2741519"/>
            <a:ext cx="4858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Q7. What is the resultant displacement of 700 m on a compass bearing of 045 degrees and 400 m east?</a:t>
            </a:r>
          </a:p>
        </p:txBody>
      </p:sp>
      <p:sp>
        <p:nvSpPr>
          <p:cNvPr id="911" name="TextBox 910">
            <a:extLst>
              <a:ext uri="{FF2B5EF4-FFF2-40B4-BE49-F238E27FC236}">
                <a16:creationId xmlns:a16="http://schemas.microsoft.com/office/drawing/2014/main" id="{A693864F-9543-7CFA-334C-E2B48589AA6D}"/>
              </a:ext>
            </a:extLst>
          </p:cNvPr>
          <p:cNvSpPr txBox="1"/>
          <p:nvPr/>
        </p:nvSpPr>
        <p:spPr>
          <a:xfrm>
            <a:off x="4865858" y="2759628"/>
            <a:ext cx="4858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Q8. What is the resultant displacement of 800 m on a compass bearing of 60 degrees and 400 m east?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252C544-DD01-20D0-5362-1FD4602235B1}"/>
              </a:ext>
            </a:extLst>
          </p:cNvPr>
          <p:cNvCxnSpPr>
            <a:cxnSpLocks/>
          </p:cNvCxnSpPr>
          <p:nvPr/>
        </p:nvCxnSpPr>
        <p:spPr>
          <a:xfrm flipH="1">
            <a:off x="2335871" y="1270017"/>
            <a:ext cx="0" cy="10816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8" name="Straight Arrow Connector 897">
            <a:extLst>
              <a:ext uri="{FF2B5EF4-FFF2-40B4-BE49-F238E27FC236}">
                <a16:creationId xmlns:a16="http://schemas.microsoft.com/office/drawing/2014/main" id="{F38F54DB-7FB1-F8C2-4BA6-AF8B80510242}"/>
              </a:ext>
            </a:extLst>
          </p:cNvPr>
          <p:cNvCxnSpPr>
            <a:cxnSpLocks/>
          </p:cNvCxnSpPr>
          <p:nvPr/>
        </p:nvCxnSpPr>
        <p:spPr>
          <a:xfrm flipH="1">
            <a:off x="895871" y="2349000"/>
            <a:ext cx="144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3" name="Straight Arrow Connector 902">
            <a:extLst>
              <a:ext uri="{FF2B5EF4-FFF2-40B4-BE49-F238E27FC236}">
                <a16:creationId xmlns:a16="http://schemas.microsoft.com/office/drawing/2014/main" id="{19C079D1-D056-0CA1-837D-4C86808269C0}"/>
              </a:ext>
            </a:extLst>
          </p:cNvPr>
          <p:cNvCxnSpPr>
            <a:cxnSpLocks/>
          </p:cNvCxnSpPr>
          <p:nvPr/>
        </p:nvCxnSpPr>
        <p:spPr>
          <a:xfrm flipH="1">
            <a:off x="5935871" y="2349000"/>
            <a:ext cx="182154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8" name="Straight Arrow Connector 907">
            <a:extLst>
              <a:ext uri="{FF2B5EF4-FFF2-40B4-BE49-F238E27FC236}">
                <a16:creationId xmlns:a16="http://schemas.microsoft.com/office/drawing/2014/main" id="{CDD80141-7A88-A878-7BC1-6E4593FE321C}"/>
              </a:ext>
            </a:extLst>
          </p:cNvPr>
          <p:cNvCxnSpPr>
            <a:cxnSpLocks/>
          </p:cNvCxnSpPr>
          <p:nvPr/>
        </p:nvCxnSpPr>
        <p:spPr>
          <a:xfrm flipV="1">
            <a:off x="5935871" y="879532"/>
            <a:ext cx="0" cy="14694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4" name="Straight Arrow Connector 913">
            <a:extLst>
              <a:ext uri="{FF2B5EF4-FFF2-40B4-BE49-F238E27FC236}">
                <a16:creationId xmlns:a16="http://schemas.microsoft.com/office/drawing/2014/main" id="{6B8E9A7E-9539-B0B2-3CB3-07792B31199A}"/>
              </a:ext>
            </a:extLst>
          </p:cNvPr>
          <p:cNvCxnSpPr>
            <a:cxnSpLocks/>
          </p:cNvCxnSpPr>
          <p:nvPr/>
        </p:nvCxnSpPr>
        <p:spPr>
          <a:xfrm flipH="1">
            <a:off x="1251329" y="4307334"/>
            <a:ext cx="936000" cy="93600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5" name="Straight Arrow Connector 914">
            <a:extLst>
              <a:ext uri="{FF2B5EF4-FFF2-40B4-BE49-F238E27FC236}">
                <a16:creationId xmlns:a16="http://schemas.microsoft.com/office/drawing/2014/main" id="{F8B1B61B-930E-2102-2676-04136B4A9B71}"/>
              </a:ext>
            </a:extLst>
          </p:cNvPr>
          <p:cNvCxnSpPr>
            <a:cxnSpLocks/>
          </p:cNvCxnSpPr>
          <p:nvPr/>
        </p:nvCxnSpPr>
        <p:spPr>
          <a:xfrm flipH="1">
            <a:off x="2161927" y="4322944"/>
            <a:ext cx="1440000" cy="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6" name="Straight Arrow Connector 915">
            <a:extLst>
              <a:ext uri="{FF2B5EF4-FFF2-40B4-BE49-F238E27FC236}">
                <a16:creationId xmlns:a16="http://schemas.microsoft.com/office/drawing/2014/main" id="{76CBACCD-8E38-A77F-5792-8AB2B1C3594A}"/>
              </a:ext>
            </a:extLst>
          </p:cNvPr>
          <p:cNvCxnSpPr>
            <a:cxnSpLocks/>
          </p:cNvCxnSpPr>
          <p:nvPr/>
        </p:nvCxnSpPr>
        <p:spPr>
          <a:xfrm flipV="1">
            <a:off x="4855703" y="4153022"/>
            <a:ext cx="2484000" cy="1440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8" name="Straight Arrow Connector 917">
            <a:extLst>
              <a:ext uri="{FF2B5EF4-FFF2-40B4-BE49-F238E27FC236}">
                <a16:creationId xmlns:a16="http://schemas.microsoft.com/office/drawing/2014/main" id="{97C2031D-6710-EBE3-0838-A2E435A65722}"/>
              </a:ext>
            </a:extLst>
          </p:cNvPr>
          <p:cNvCxnSpPr>
            <a:cxnSpLocks/>
          </p:cNvCxnSpPr>
          <p:nvPr/>
        </p:nvCxnSpPr>
        <p:spPr>
          <a:xfrm flipH="1">
            <a:off x="7325234" y="4155056"/>
            <a:ext cx="1440000" cy="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9" name="Straight Arrow Connector 918">
            <a:extLst>
              <a:ext uri="{FF2B5EF4-FFF2-40B4-BE49-F238E27FC236}">
                <a16:creationId xmlns:a16="http://schemas.microsoft.com/office/drawing/2014/main" id="{E106C6F7-6A9A-899B-300C-59F354013387}"/>
              </a:ext>
            </a:extLst>
          </p:cNvPr>
          <p:cNvCxnSpPr>
            <a:cxnSpLocks/>
          </p:cNvCxnSpPr>
          <p:nvPr/>
        </p:nvCxnSpPr>
        <p:spPr>
          <a:xfrm flipH="1">
            <a:off x="909671" y="1270017"/>
            <a:ext cx="1426200" cy="109043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2" name="Straight Arrow Connector 921">
            <a:extLst>
              <a:ext uri="{FF2B5EF4-FFF2-40B4-BE49-F238E27FC236}">
                <a16:creationId xmlns:a16="http://schemas.microsoft.com/office/drawing/2014/main" id="{4A6A2CA9-DF39-0BA6-3D32-6F5EEB03FBCD}"/>
              </a:ext>
            </a:extLst>
          </p:cNvPr>
          <p:cNvCxnSpPr>
            <a:cxnSpLocks/>
          </p:cNvCxnSpPr>
          <p:nvPr/>
        </p:nvCxnSpPr>
        <p:spPr>
          <a:xfrm flipH="1" flipV="1">
            <a:off x="5955014" y="916073"/>
            <a:ext cx="1802403" cy="142620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5" name="Straight Arrow Connector 924">
            <a:extLst>
              <a:ext uri="{FF2B5EF4-FFF2-40B4-BE49-F238E27FC236}">
                <a16:creationId xmlns:a16="http://schemas.microsoft.com/office/drawing/2014/main" id="{A342D858-5EA3-E434-CC1E-634BF24AFAE2}"/>
              </a:ext>
            </a:extLst>
          </p:cNvPr>
          <p:cNvCxnSpPr>
            <a:cxnSpLocks/>
          </p:cNvCxnSpPr>
          <p:nvPr/>
        </p:nvCxnSpPr>
        <p:spPr>
          <a:xfrm flipV="1">
            <a:off x="1298852" y="4313360"/>
            <a:ext cx="2275126" cy="90575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8" name="Straight Arrow Connector 927">
            <a:extLst>
              <a:ext uri="{FF2B5EF4-FFF2-40B4-BE49-F238E27FC236}">
                <a16:creationId xmlns:a16="http://schemas.microsoft.com/office/drawing/2014/main" id="{08CCDCAC-2A54-7415-1F40-2B07E70A61C4}"/>
              </a:ext>
            </a:extLst>
          </p:cNvPr>
          <p:cNvCxnSpPr>
            <a:cxnSpLocks/>
          </p:cNvCxnSpPr>
          <p:nvPr/>
        </p:nvCxnSpPr>
        <p:spPr>
          <a:xfrm flipV="1">
            <a:off x="4878859" y="4156073"/>
            <a:ext cx="3886375" cy="143766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1" name="TextBox 930">
            <a:extLst>
              <a:ext uri="{FF2B5EF4-FFF2-40B4-BE49-F238E27FC236}">
                <a16:creationId xmlns:a16="http://schemas.microsoft.com/office/drawing/2014/main" id="{741E7BEC-5D74-56C7-80AA-D16E728FFF0B}"/>
              </a:ext>
            </a:extLst>
          </p:cNvPr>
          <p:cNvSpPr txBox="1"/>
          <p:nvPr/>
        </p:nvSpPr>
        <p:spPr>
          <a:xfrm>
            <a:off x="2625275" y="1586269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5.0 m on a bearing of 233 degrees</a:t>
            </a:r>
          </a:p>
        </p:txBody>
      </p:sp>
      <p:sp>
        <p:nvSpPr>
          <p:cNvPr id="932" name="TextBox 931">
            <a:extLst>
              <a:ext uri="{FF2B5EF4-FFF2-40B4-BE49-F238E27FC236}">
                <a16:creationId xmlns:a16="http://schemas.microsoft.com/office/drawing/2014/main" id="{9ED58C86-C3B0-CBEE-7F05-FD7C7510BB28}"/>
              </a:ext>
            </a:extLst>
          </p:cNvPr>
          <p:cNvSpPr txBox="1"/>
          <p:nvPr/>
        </p:nvSpPr>
        <p:spPr>
          <a:xfrm>
            <a:off x="7024413" y="1045186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6.4 km on a bearing of 309 degrees</a:t>
            </a:r>
          </a:p>
        </p:txBody>
      </p:sp>
      <p:sp>
        <p:nvSpPr>
          <p:cNvPr id="934" name="TextBox 933">
            <a:extLst>
              <a:ext uri="{FF2B5EF4-FFF2-40B4-BE49-F238E27FC236}">
                <a16:creationId xmlns:a16="http://schemas.microsoft.com/office/drawing/2014/main" id="{7CD0B444-BDE7-A68F-2CF2-E274ECB036C9}"/>
              </a:ext>
            </a:extLst>
          </p:cNvPr>
          <p:cNvSpPr txBox="1"/>
          <p:nvPr/>
        </p:nvSpPr>
        <p:spPr>
          <a:xfrm>
            <a:off x="449229" y="5314325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690 m on a bearing of 047 degrees</a:t>
            </a:r>
          </a:p>
        </p:txBody>
      </p:sp>
      <p:sp>
        <p:nvSpPr>
          <p:cNvPr id="936" name="TextBox 935">
            <a:extLst>
              <a:ext uri="{FF2B5EF4-FFF2-40B4-BE49-F238E27FC236}">
                <a16:creationId xmlns:a16="http://schemas.microsoft.com/office/drawing/2014/main" id="{7636ACC8-D9AD-2DAF-1122-68824140497F}"/>
              </a:ext>
            </a:extLst>
          </p:cNvPr>
          <p:cNvSpPr txBox="1"/>
          <p:nvPr/>
        </p:nvSpPr>
        <p:spPr>
          <a:xfrm>
            <a:off x="7460412" y="5851246"/>
            <a:ext cx="224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1160 m on a bearing of 71 degrees</a:t>
            </a:r>
          </a:p>
        </p:txBody>
      </p:sp>
    </p:spTree>
    <p:extLst>
      <p:ext uri="{BB962C8B-B14F-4D97-AF65-F5344CB8AC3E}">
        <p14:creationId xmlns:p14="http://schemas.microsoft.com/office/powerpoint/2010/main" val="121308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lastic Protractor for Angle Measurement Student Math 180 Degrees, 4  Inches, Clear, 10 Pack : Amazon.co.uk: Stationery &amp; Office Supplies">
            <a:extLst>
              <a:ext uri="{FF2B5EF4-FFF2-40B4-BE49-F238E27FC236}">
                <a16:creationId xmlns:a16="http://schemas.microsoft.com/office/drawing/2014/main" id="{8FE73E6C-C6BD-E46F-55DD-6D07F3DE0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02" b="79880" l="1220" r="99187">
                        <a14:foregroundMark x1="3659" y1="72372" x2="21341" y2="69670"/>
                        <a14:foregroundMark x1="81216" y1="76836" x2="94106" y2="78378"/>
                        <a14:foregroundMark x1="21341" y1="69670" x2="66962" y2="75130"/>
                        <a14:foregroundMark x1="94106" y1="78378" x2="95325" y2="61562"/>
                        <a14:foregroundMark x1="95325" y1="61562" x2="89024" y2="38438"/>
                        <a14:foregroundMark x1="89024" y1="38438" x2="80285" y2="25826"/>
                        <a14:foregroundMark x1="80285" y1="25826" x2="64634" y2="12913"/>
                        <a14:foregroundMark x1="64634" y1="12913" x2="42886" y2="10511"/>
                        <a14:foregroundMark x1="42886" y1="10511" x2="20732" y2="21021"/>
                        <a14:foregroundMark x1="20732" y1="21021" x2="5285" y2="52853"/>
                        <a14:foregroundMark x1="3826" y1="65996" x2="3252" y2="71171"/>
                        <a14:foregroundMark x1="5285" y1="52853" x2="3873" y2="65576"/>
                        <a14:foregroundMark x1="5488" y1="47748" x2="13415" y2="28228"/>
                        <a14:foregroundMark x1="13415" y1="28228" x2="21341" y2="17718"/>
                        <a14:foregroundMark x1="26754" y1="12502" x2="40447" y2="3904"/>
                        <a14:foregroundMark x1="24187" y1="14114" x2="25335" y2="13393"/>
                        <a14:foregroundMark x1="44868" y1="3178" x2="45477" y2="3078"/>
                        <a14:foregroundMark x1="42335" y1="3594" x2="43601" y2="3386"/>
                        <a14:foregroundMark x1="40447" y1="3904" x2="40805" y2="3845"/>
                        <a14:foregroundMark x1="82317" y1="22823" x2="95142" y2="53857"/>
                        <a14:foregroundMark x1="97875" y1="70571" x2="98374" y2="75075"/>
                        <a14:foregroundMark x1="97775" y1="69670" x2="97875" y2="70571"/>
                        <a14:foregroundMark x1="97508" y1="67267" x2="97675" y2="68769"/>
                        <a14:foregroundMark x1="97341" y1="65766" x2="97474" y2="66967"/>
                        <a14:foregroundMark x1="97273" y1="65155" x2="97307" y2="65465"/>
                        <a14:foregroundMark x1="97141" y1="63964" x2="97221" y2="64680"/>
                        <a14:foregroundMark x1="96994" y1="62638" x2="97041" y2="63063"/>
                        <a14:foregroundMark x1="21471" y1="75872" x2="26220" y2="75375"/>
                        <a14:foregroundMark x1="18137" y1="76221" x2="19023" y2="76128"/>
                        <a14:foregroundMark x1="8432" y1="77236" x2="11464" y2="76919"/>
                        <a14:foregroundMark x1="50363" y1="79339" x2="50553" y2="79370"/>
                        <a14:foregroundMark x1="36454" y1="77055" x2="38594" y2="77406"/>
                        <a14:foregroundMark x1="26220" y1="75375" x2="29900" y2="75979"/>
                        <a14:foregroundMark x1="3946" y1="52553" x2="7927" y2="38438"/>
                        <a14:foregroundMark x1="7927" y1="38438" x2="17073" y2="18619"/>
                        <a14:foregroundMark x1="27229" y1="11117" x2="36179" y2="4505"/>
                        <a14:foregroundMark x1="17073" y1="18619" x2="25737" y2="12219"/>
                        <a14:foregroundMark x1="60309" y1="4334" x2="66463" y2="6607"/>
                        <a14:foregroundMark x1="66463" y1="6607" x2="87195" y2="29730"/>
                        <a14:foregroundMark x1="95423" y1="53153" x2="95528" y2="53453"/>
                        <a14:foregroundMark x1="87195" y1="29730" x2="95324" y2="52872"/>
                        <a14:foregroundMark x1="89634" y1="33934" x2="96459" y2="51431"/>
                        <a14:foregroundMark x1="72154" y1="12312" x2="79268" y2="16517"/>
                        <a14:foregroundMark x1="79268" y1="16517" x2="81301" y2="20420"/>
                        <a14:foregroundMark x1="67480" y1="8108" x2="75610" y2="12012"/>
                        <a14:foregroundMark x1="75610" y1="12012" x2="78659" y2="15916"/>
                        <a14:foregroundMark x1="61585" y1="5706" x2="69106" y2="8108"/>
                        <a14:foregroundMark x1="69106" y1="8108" x2="81911" y2="21622"/>
                        <a14:foregroundMark x1="81911" y1="20721" x2="83333" y2="21622"/>
                        <a14:foregroundMark x1="79065" y1="15015" x2="82114" y2="21321"/>
                        <a14:foregroundMark x1="80691" y1="19219" x2="82520" y2="21622"/>
                        <a14:foregroundMark x1="2277" y1="63964" x2="2125" y2="65465"/>
                        <a14:foregroundMark x1="2795" y1="58859" x2="2551" y2="61261"/>
                        <a14:foregroundMark x1="3252" y1="54354" x2="2978" y2="57057"/>
                        <a14:foregroundMark x1="1423" y1="63664" x2="1423" y2="64865"/>
                        <a14:foregroundMark x1="25610" y1="11712" x2="28862" y2="9309"/>
                        <a14:foregroundMark x1="25813" y1="10511" x2="31301" y2="7207"/>
                        <a14:foregroundMark x1="21138" y1="14715" x2="23780" y2="12613"/>
                        <a14:foregroundMark x1="38008" y1="3904" x2="39024" y2="3604"/>
                        <a14:foregroundMark x1="41057" y1="3003" x2="42073" y2="3003"/>
                        <a14:foregroundMark x1="42886" y1="2402" x2="43699" y2="2402"/>
                        <a14:foregroundMark x1="44715" y1="1802" x2="45732" y2="1802"/>
                        <a14:foregroundMark x1="55691" y1="2703" x2="56911" y2="2703"/>
                        <a14:foregroundMark x1="53196" y1="4805" x2="53862" y2="4805"/>
                        <a14:foregroundMark x1="51441" y1="4805" x2="52789" y2="4805"/>
                        <a14:foregroundMark x1="50407" y1="4805" x2="50831" y2="4805"/>
                        <a14:foregroundMark x1="49797" y1="2102" x2="50407" y2="2102"/>
                        <a14:foregroundMark x1="46341" y1="1802" x2="46951" y2="1802"/>
                        <a14:foregroundMark x1="54261" y1="2332" x2="55894" y2="2703"/>
                        <a14:foregroundMark x1="53252" y1="2102" x2="53891" y2="2247"/>
                        <a14:foregroundMark x1="58943" y1="3003" x2="62805" y2="3904"/>
                        <a14:foregroundMark x1="57520" y1="1802" x2="57927" y2="2402"/>
                        <a14:foregroundMark x1="47358" y1="2102" x2="47358" y2="2402"/>
                        <a14:foregroundMark x1="55285" y1="2402" x2="54878" y2="1802"/>
                        <a14:foregroundMark x1="81504" y1="18018" x2="82724" y2="20120"/>
                        <a14:foregroundMark x1="85569" y1="25826" x2="86382" y2="27628"/>
                        <a14:foregroundMark x1="88008" y1="29429" x2="88821" y2="30330"/>
                        <a14:foregroundMark x1="90447" y1="34535" x2="91463" y2="36336"/>
                        <a14:foregroundMark x1="92276" y1="37838" x2="92480" y2="38739"/>
                        <a14:foregroundMark x1="91870" y1="36937" x2="92480" y2="37838"/>
                        <a14:foregroundMark x1="94309" y1="42943" x2="94919" y2="45045"/>
                        <a14:foregroundMark x1="94919" y1="45345" x2="95325" y2="46547"/>
                        <a14:foregroundMark x1="93089" y1="40240" x2="94106" y2="42042"/>
                        <a14:foregroundMark x1="97478" y1="60007" x2="97561" y2="60360"/>
                        <a14:foregroundMark x1="97028" y1="58083" x2="97329" y2="59370"/>
                        <a14:foregroundMark x1="96365" y1="55255" x2="96817" y2="57186"/>
                        <a14:foregroundMark x1="95873" y1="53153" x2="96084" y2="54054"/>
                        <a14:foregroundMark x1="98023" y1="62162" x2="98134" y2="63063"/>
                        <a14:foregroundMark x1="97922" y1="61344" x2="97949" y2="61562"/>
                        <a14:foregroundMark x1="97736" y1="59831" x2="97838" y2="60662"/>
                        <a14:foregroundMark x1="97494" y1="57862" x2="97652" y2="59148"/>
                        <a14:foregroundMark x1="97173" y1="55255" x2="97378" y2="56920"/>
                        <a14:foregroundMark x1="96951" y1="53453" x2="97025" y2="54054"/>
                        <a14:foregroundMark x1="98577" y1="63664" x2="98577" y2="63964"/>
                        <a14:foregroundMark x1="98577" y1="67267" x2="98577" y2="67868"/>
                        <a14:foregroundMark x1="98984" y1="68769" x2="98984" y2="69069"/>
                        <a14:foregroundMark x1="99187" y1="70270" x2="99187" y2="70871"/>
                        <a14:foregroundMark x1="2033" y1="61562" x2="1626" y2="63063"/>
                        <a14:foregroundMark x1="1220" y1="74775" x2="4472" y2="76276"/>
                        <a14:foregroundMark x1="10163" y1="78078" x2="17480" y2="77477"/>
                        <a14:foregroundMark x1="17480" y1="77778" x2="25407" y2="77477"/>
                        <a14:foregroundMark x1="25407" y1="77477" x2="31504" y2="77477"/>
                        <a14:foregroundMark x1="37398" y1="76877" x2="45122" y2="76877"/>
                        <a14:foregroundMark x1="45122" y1="76877" x2="52642" y2="76577"/>
                        <a14:foregroundMark x1="66260" y1="75976" x2="75000" y2="75976"/>
                        <a14:foregroundMark x1="75000" y1="75976" x2="81911" y2="75375"/>
                        <a14:backgroundMark x1="610" y1="52553" x2="610" y2="53773"/>
                        <a14:backgroundMark x1="98374" y1="51051" x2="98392" y2="51243"/>
                        <a14:backgroundMark x1="407" y1="57057" x2="407" y2="58859"/>
                        <a14:backgroundMark x1="0" y1="65465" x2="0" y2="66366"/>
                        <a14:backgroundMark x1="203" y1="62263" x2="203" y2="63664"/>
                        <a14:backgroundMark x1="38618" y1="1502" x2="39024" y2="1502"/>
                        <a14:backgroundMark x1="39837" y1="1201" x2="40650" y2="1201"/>
                        <a14:backgroundMark x1="42979" y1="901" x2="43496" y2="901"/>
                        <a14:backgroundMark x1="45122" y1="300" x2="45335" y2="363"/>
                        <a14:backgroundMark x1="59220" y1="901" x2="59949" y2="901"/>
                        <a14:backgroundMark x1="57687" y1="901" x2="58297" y2="901"/>
                        <a14:backgroundMark x1="48984" y1="601" x2="49390" y2="601"/>
                        <a14:backgroundMark x1="51118" y1="451" x2="51220" y2="601"/>
                        <a14:backgroundMark x1="46545" y1="601" x2="46951" y2="601"/>
                        <a14:backgroundMark x1="52642" y1="601" x2="53252" y2="601"/>
                        <a14:backgroundMark x1="54472" y1="901" x2="54620" y2="901"/>
                        <a14:backgroundMark x1="98780" y1="51652" x2="98780" y2="53153"/>
                        <a14:backgroundMark x1="98577" y1="54054" x2="98577" y2="55255"/>
                        <a14:backgroundMark x1="98984" y1="56156" x2="99187" y2="57057"/>
                        <a14:backgroundMark x1="99390" y1="57958" x2="99593" y2="58559"/>
                        <a14:backgroundMark x1="99593" y1="59459" x2="99797" y2="60060"/>
                        <a14:backgroundMark x1="99797" y1="61562" x2="99797" y2="62162"/>
                        <a14:backgroundMark x1="99797" y1="63063" x2="99797" y2="63664"/>
                        <a14:backgroundMark x1="99797" y1="65465" x2="99797" y2="65766"/>
                        <a14:backgroundMark x1="99593" y1="66967" x2="99593" y2="67267"/>
                        <a14:backgroundMark x1="99797" y1="69069" x2="99797" y2="69670"/>
                        <a14:backgroundMark x1="2388" y1="80180" x2="3455" y2="80180"/>
                        <a14:backgroundMark x1="407" y1="80180" x2="2099" y2="80180"/>
                        <a14:backgroundMark x1="3659" y1="79880" x2="7114" y2="80180"/>
                        <a14:backgroundMark x1="30272" y1="80339" x2="34959" y2="80480"/>
                        <a14:backgroundMark x1="51116" y1="80180" x2="59146" y2="80180"/>
                        <a14:backgroundMark x1="59146" y1="80180" x2="64722" y2="79546"/>
                        <a14:backgroundMark x1="3252" y1="11712" x2="7114" y2="9309"/>
                        <a14:backgroundMark x1="89837" y1="6006" x2="94512" y2="1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337"/>
          <a:stretch/>
        </p:blipFill>
        <p:spPr bwMode="auto">
          <a:xfrm rot="5400000">
            <a:off x="1256826" y="1721604"/>
            <a:ext cx="4709721" cy="247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0AF875-8DA8-0CBD-3CD0-F5B4B30AE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1000"/>
          </a:blip>
          <a:srcRect l="1848" t="10521" r="3084" b="12033"/>
          <a:stretch/>
        </p:blipFill>
        <p:spPr>
          <a:xfrm rot="20367319">
            <a:off x="4734317" y="3001091"/>
            <a:ext cx="5595639" cy="10152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C43726-FD57-01F7-F353-562EC102AF3D}"/>
              </a:ext>
            </a:extLst>
          </p:cNvPr>
          <p:cNvSpPr txBox="1"/>
          <p:nvPr/>
        </p:nvSpPr>
        <p:spPr>
          <a:xfrm>
            <a:off x="4995894" y="823566"/>
            <a:ext cx="3584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Optional ruler and protractor to use with previous slides</a:t>
            </a:r>
          </a:p>
        </p:txBody>
      </p:sp>
    </p:spTree>
    <p:extLst>
      <p:ext uri="{BB962C8B-B14F-4D97-AF65-F5344CB8AC3E}">
        <p14:creationId xmlns:p14="http://schemas.microsoft.com/office/powerpoint/2010/main" val="1173906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602</TotalTime>
  <Words>215</Words>
  <Application>Microsoft Macintosh PowerPoint</Application>
  <PresentationFormat>A4 Paper (210x297 mm)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Gethyn Jones</dc:creator>
  <cp:lastModifiedBy>Gethyn Jones</cp:lastModifiedBy>
  <cp:revision>9</cp:revision>
  <cp:lastPrinted>2022-12-06T08:48:21Z</cp:lastPrinted>
  <dcterms:created xsi:type="dcterms:W3CDTF">2022-12-02T15:06:41Z</dcterms:created>
  <dcterms:modified xsi:type="dcterms:W3CDTF">2023-01-01T17:51:05Z</dcterms:modified>
</cp:coreProperties>
</file>