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62" r:id="rId2"/>
    <p:sldId id="280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67"/>
    <p:restoredTop sz="94694"/>
  </p:normalViewPr>
  <p:slideViewPr>
    <p:cSldViewPr>
      <p:cViewPr>
        <p:scale>
          <a:sx n="122" d="100"/>
          <a:sy n="122" d="100"/>
        </p:scale>
        <p:origin x="928" y="1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B9B48-93AA-504A-A00A-B89CC00B69DF}" type="datetimeFigureOut">
              <a:rPr lang="en-US" smtClean="0"/>
              <a:t>11/13/22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D8BA29-A394-F547-8094-FA28F8736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713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D8BA29-A394-F547-8094-FA28F8736C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417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D8BA29-A394-F547-8094-FA28F8736C7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104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D8BA29-A394-F547-8094-FA28F8736C7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837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D8BA29-A394-F547-8094-FA28F8736C7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505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D8BA29-A394-F547-8094-FA28F8736C7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1327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D8BA29-A394-F547-8094-FA28F8736C7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7950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D8BA29-A394-F547-8094-FA28F8736C7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3270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D8BA29-A394-F547-8094-FA28F8736C7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3875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D8BA29-A394-F547-8094-FA28F8736C7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915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D8BA29-A394-F547-8094-FA28F8736C7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680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8823C-6998-8460-B466-D47D127C2E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25E31E-6E44-5E88-1D70-59EF6BAE23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210FA7-0C0B-26BB-4672-E4F2ED47A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BFD0-90A6-294F-B33F-5881DE78BCC2}" type="datetime1">
              <a:rPr lang="en-GB" smtClean="0"/>
              <a:t>13/11/2022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AAB6E2-C7B6-7229-A3BA-A5978B3F3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Images from physicsteacher.blog. Released under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6451AF-D2C1-92C5-2602-C3CB8F038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8FDA7-BBD9-3E4D-9373-711454A2E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238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953A0-981F-E8FB-D4CA-9CEC2E271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9C1DB-C5F7-88E3-31A5-7A5394F4B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BA951-D626-E55E-52B5-901ED5169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DDF0D-44DE-144D-8199-56161AFAB791}" type="datetime1">
              <a:rPr lang="en-GB" smtClean="0"/>
              <a:t>13/11/2022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6E716-A23D-C465-BAAB-242EEF18C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Images from physicsteacher.blog. Released under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A4C0E8-E2F4-DEA6-0078-78A0F33DA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8FDA7-BBD9-3E4D-9373-711454A2E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88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D79A1-2D00-A805-495E-99309EF4A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EC074E-1833-3AC0-C636-AD829930D3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CDD418-EEE9-27ED-C384-F772E8147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3DDC-0641-434E-B65C-36470F8C4D01}" type="datetime1">
              <a:rPr lang="en-GB" smtClean="0"/>
              <a:t>13/11/2022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A9BA8-2CE0-93F7-ABFA-349D28C42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Images from physicsteacher.blog. Released under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D3077-4D97-E8DB-961A-E7C601722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8FDA7-BBD9-3E4D-9373-711454A2E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569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10E6A-4C9A-1818-3554-11A9B382E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6C4BB-6F9F-D4E3-DB78-F80FEEDA63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19CC32-5BE2-E239-EBC9-4CA62F4FBA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86F738-03FC-AB83-A56D-75EEF87AD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FDB98-71C1-AD4A-B09A-EE3C392FE192}" type="datetime1">
              <a:rPr lang="en-GB" smtClean="0"/>
              <a:t>13/11/2022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FD3D9C-A3BF-9C26-5C37-C9EC78D6A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Images from physicsteacher.blog. Released under CC BY 4.0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76F549-169E-E854-F9F0-6D63C202A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8FDA7-BBD9-3E4D-9373-711454A2E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334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EE940-EDEC-C126-7056-FC9E769E4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205B46-C9A3-62AB-5575-A1EFA3F6C5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97EC53-92FA-6C30-9219-9F05205364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B99DFD-A923-6E68-5C73-965F907A04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A63DAC-AB32-06B5-4603-A44DBE40D9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6F5773-0658-3311-7ECD-83EA08047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91A4-069D-954A-8F99-FABA06744A13}" type="datetime1">
              <a:rPr lang="en-GB" smtClean="0"/>
              <a:t>13/11/2022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69531D-A221-C0FD-F6B4-D0DAE0E38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Images from physicsteacher.blog. Released under CC BY 4.0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E2099D-FA36-109B-2FB8-62D756E3C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8FDA7-BBD9-3E4D-9373-711454A2E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570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65B12-E026-FCD9-72DA-213B8364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46880C-1071-C21E-144C-D410574A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29FD-C146-CE4D-BD61-6BE8F7C47DC3}" type="datetime1">
              <a:rPr lang="en-GB" smtClean="0"/>
              <a:t>13/11/2022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654102-BCD1-9C33-52C3-2EA8D55C8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Images from physicsteacher.blog. Released under CC BY 4.0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E70388-2238-CB12-F1E7-02EF22087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8FDA7-BBD9-3E4D-9373-711454A2E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89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3FAB3C-388E-A637-9B36-58E784853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C0800-8AF1-3347-B796-785248B02756}" type="datetime1">
              <a:rPr lang="en-GB" smtClean="0"/>
              <a:t>13/11/2022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B8BEF5-A3FB-B4F5-794C-EC17C40E6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Images from physicsteacher.blog. Released under CC BY 4.0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CEBF4D-3E3A-319C-A753-464D52A9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8FDA7-BBD9-3E4D-9373-711454A2E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549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4B465-BA84-598D-61C6-D94DAF71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72106-EAA2-35F3-9F82-9AB7B4205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FDE650-63A3-1B91-1223-41D1731DC0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9BEEEB-4F0C-3A4B-8D1B-B1DDEDA7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1AA61-4877-CD44-84B8-3978D77AA323}" type="datetime1">
              <a:rPr lang="en-GB" smtClean="0"/>
              <a:t>13/11/2022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B54341-4FC3-852E-8DC0-BE5992B6B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Images from physicsteacher.blog. Released under CC BY 4.0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149C5D-F557-9C07-0FFF-8A4EEA841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8FDA7-BBD9-3E4D-9373-711454A2E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186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79ABC-BE87-5740-B044-F68568BB3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75BBBE-41B3-5D3D-82C3-DDB3943B64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289B66-04E5-8EDA-E74B-8141EE995A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8AB735-7F2F-48FD-7F13-0A7E0FE69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A084D-D9A9-724C-8940-4491B97E10AC}" type="datetime1">
              <a:rPr lang="en-GB" smtClean="0"/>
              <a:t>13/11/2022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2B3B75-9ED9-16AF-87F3-BB6B47996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Images from physicsteacher.blog. Released under CC BY 4.0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12E605-A19A-D292-C2BC-95D819FFB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8FDA7-BBD9-3E4D-9373-711454A2E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14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DF40E-BD6F-096A-EE7A-421ADC1B6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4DDF9D-B2B7-5F35-DA32-F1BE4F22D8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E188A-2F47-31E5-C747-72E7D4EFF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CD96E-B3C1-F948-BDC4-9F52677C8865}" type="datetime1">
              <a:rPr lang="en-GB" smtClean="0"/>
              <a:t>13/11/2022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9494BA-A585-582E-46B6-17E85D69E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Images from physicsteacher.blog. Released under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37879-7C4C-CCD7-3630-6CDC001B0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8FDA7-BBD9-3E4D-9373-711454A2E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944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499489-64EA-5818-617B-5356070FA4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FC6B92-46F0-19CD-0419-395BBAD660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391E26-F7EF-E7F8-F00E-4FD90AE69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6639E-11DB-8744-85B3-7152867DAF98}" type="datetime1">
              <a:rPr lang="en-GB" smtClean="0"/>
              <a:t>13/11/2022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D1A79-9E5A-AF63-2276-009371972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Images from physicsteacher.blog. Released under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6870ED-86B1-DABC-425F-CB94406FC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8FDA7-BBD9-3E4D-9373-711454A2E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135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A9ABB4-7A0D-46DD-116C-C78917D76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51A77-36E2-922D-0A45-7E15473EC6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2C4A1B-7F08-71FB-981E-EC5222750A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802A8-77FB-DF46-BD7E-A42A496D437A}" type="datetime1">
              <a:rPr lang="en-GB" smtClean="0"/>
              <a:t>13/11/2022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E951D-4914-A7BE-9E2D-CD9117F778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Images from physicsteacher.blog. Released under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4566A5-C255-E2F5-ECBE-DF77C8D68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8FDA7-BBD9-3E4D-9373-711454A2E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706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ular Arrow 120">
            <a:extLst>
              <a:ext uri="{FF2B5EF4-FFF2-40B4-BE49-F238E27FC236}">
                <a16:creationId xmlns:a16="http://schemas.microsoft.com/office/drawing/2014/main" id="{45BFBAA6-B43A-D6C5-93BF-56EF4BD1E15B}"/>
              </a:ext>
            </a:extLst>
          </p:cNvPr>
          <p:cNvSpPr/>
          <p:nvPr/>
        </p:nvSpPr>
        <p:spPr>
          <a:xfrm>
            <a:off x="2471672" y="569097"/>
            <a:ext cx="766035" cy="766035"/>
          </a:xfrm>
          <a:prstGeom prst="circularArrow">
            <a:avLst>
              <a:gd name="adj1" fmla="val 10832"/>
              <a:gd name="adj2" fmla="val 811400"/>
              <a:gd name="adj3" fmla="val 5128790"/>
              <a:gd name="adj4" fmla="val 10800000"/>
              <a:gd name="adj5" fmla="val 13850"/>
            </a:avLst>
          </a:prstGeom>
          <a:solidFill>
            <a:schemeClr val="accent1">
              <a:alpha val="59360"/>
            </a:schemeClr>
          </a:solidFill>
          <a:ln>
            <a:solidFill>
              <a:schemeClr val="accent1">
                <a:shade val="50000"/>
                <a:alpha val="41918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5E2BBA7-FD67-032E-3A7E-6A69E5D3A74E}"/>
              </a:ext>
            </a:extLst>
          </p:cNvPr>
          <p:cNvGrpSpPr/>
          <p:nvPr/>
        </p:nvGrpSpPr>
        <p:grpSpPr>
          <a:xfrm>
            <a:off x="813017" y="1048194"/>
            <a:ext cx="2679828" cy="1948758"/>
            <a:chOff x="721118" y="1824452"/>
            <a:chExt cx="2679828" cy="1948758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0DFEE6E-1393-0634-551A-3291FA0BC462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721118" y="2793173"/>
              <a:ext cx="905346" cy="96872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91DC981-6A53-60F1-1305-EAA7A28FFB96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1173791" y="2804489"/>
              <a:ext cx="905346" cy="96872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EDCE04E-215F-427D-D51C-076BC808827C}"/>
                </a:ext>
              </a:extLst>
            </p:cNvPr>
            <p:cNvCxnSpPr>
              <a:cxnSpLocks/>
            </p:cNvCxnSpPr>
            <p:nvPr/>
          </p:nvCxnSpPr>
          <p:spPr>
            <a:xfrm>
              <a:off x="2051978" y="2809017"/>
              <a:ext cx="470781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11549E1-12CB-0044-FAF0-5B1C2D6EC3F6}"/>
                </a:ext>
              </a:extLst>
            </p:cNvPr>
            <p:cNvCxnSpPr>
              <a:cxnSpLocks/>
            </p:cNvCxnSpPr>
            <p:nvPr/>
          </p:nvCxnSpPr>
          <p:spPr>
            <a:xfrm>
              <a:off x="1137587" y="2813545"/>
              <a:ext cx="470781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2207618-291F-BD4C-F3A7-A4139493BDF9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495600" y="1844824"/>
              <a:ext cx="905346" cy="96872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2335960-2768-4F61-BDE5-6C954FD7B2B4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1173791" y="1824452"/>
              <a:ext cx="905346" cy="96872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3146758-EEB6-B30F-CCB5-295BD7FBC356}"/>
                </a:ext>
              </a:extLst>
            </p:cNvPr>
            <p:cNvCxnSpPr>
              <a:cxnSpLocks/>
            </p:cNvCxnSpPr>
            <p:nvPr/>
          </p:nvCxnSpPr>
          <p:spPr>
            <a:xfrm>
              <a:off x="2079137" y="1844824"/>
              <a:ext cx="1321809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0D1A998-8CFE-FFBA-6F31-3A63B82128AB}"/>
              </a:ext>
            </a:extLst>
          </p:cNvPr>
          <p:cNvCxnSpPr>
            <a:cxnSpLocks/>
          </p:cNvCxnSpPr>
          <p:nvPr/>
        </p:nvCxnSpPr>
        <p:spPr>
          <a:xfrm>
            <a:off x="754073" y="1510662"/>
            <a:ext cx="3183884" cy="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ED80CFDC-C034-AD44-33FE-984AE4A3C0F5}"/>
              </a:ext>
            </a:extLst>
          </p:cNvPr>
          <p:cNvSpPr txBox="1"/>
          <p:nvPr/>
        </p:nvSpPr>
        <p:spPr>
          <a:xfrm>
            <a:off x="3902302" y="1325996"/>
            <a:ext cx="537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F152583-4DC9-49F3-00C0-3A72CE65F6C4}"/>
              </a:ext>
            </a:extLst>
          </p:cNvPr>
          <p:cNvSpPr txBox="1"/>
          <p:nvPr/>
        </p:nvSpPr>
        <p:spPr>
          <a:xfrm>
            <a:off x="932039" y="1868685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X</a:t>
            </a:r>
            <a:endParaRPr lang="en-US" b="1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983007D-73EE-B57A-E442-B9E2C072CD72}"/>
              </a:ext>
            </a:extLst>
          </p:cNvPr>
          <p:cNvSpPr txBox="1"/>
          <p:nvPr/>
        </p:nvSpPr>
        <p:spPr>
          <a:xfrm>
            <a:off x="2596550" y="1940682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Y</a:t>
            </a:r>
            <a:endParaRPr lang="en-US" b="1" dirty="0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5CDB2F3-0A16-8A8B-148B-3DBD62F44BCC}"/>
              </a:ext>
            </a:extLst>
          </p:cNvPr>
          <p:cNvGrpSpPr/>
          <p:nvPr/>
        </p:nvGrpSpPr>
        <p:grpSpPr>
          <a:xfrm>
            <a:off x="5946798" y="528037"/>
            <a:ext cx="1792051" cy="2650148"/>
            <a:chOff x="7062862" y="1717593"/>
            <a:chExt cx="1792051" cy="2650148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D95DA08E-CF71-A3A4-D2C2-32951BE4CFDF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7065722" y="2982798"/>
              <a:ext cx="905346" cy="96872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265047AE-A102-64A4-A88A-21D103CEFC56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7062862" y="3399020"/>
              <a:ext cx="905346" cy="96872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E8710699-FD4D-5AE1-7534-724026D307AC}"/>
                </a:ext>
              </a:extLst>
            </p:cNvPr>
            <p:cNvCxnSpPr/>
            <p:nvPr/>
          </p:nvCxnSpPr>
          <p:spPr>
            <a:xfrm flipH="1">
              <a:off x="7967297" y="2645811"/>
              <a:ext cx="0" cy="36754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EB44CD9-BFED-1FC9-6DF0-F312B06A18BC}"/>
                </a:ext>
              </a:extLst>
            </p:cNvPr>
            <p:cNvCxnSpPr/>
            <p:nvPr/>
          </p:nvCxnSpPr>
          <p:spPr>
            <a:xfrm flipH="1">
              <a:off x="7967297" y="3375503"/>
              <a:ext cx="0" cy="36754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CC4F8694-3958-4B60-03DD-E082C3981883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7949567" y="2807336"/>
              <a:ext cx="905346" cy="96872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706629A5-F04D-25D4-CFAB-A77B69C906E6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7949567" y="1717593"/>
              <a:ext cx="905346" cy="968721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AA732D67-86EA-65E0-D38B-2E352E9602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54913" y="1724186"/>
              <a:ext cx="0" cy="1127507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9E76B5D9-221A-3AFF-DE39-8209CC908CA1}"/>
              </a:ext>
            </a:extLst>
          </p:cNvPr>
          <p:cNvCxnSpPr>
            <a:cxnSpLocks/>
          </p:cNvCxnSpPr>
          <p:nvPr/>
        </p:nvCxnSpPr>
        <p:spPr>
          <a:xfrm>
            <a:off x="5722625" y="1510662"/>
            <a:ext cx="3183884" cy="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C6C85CA1-D75E-0DE9-8E2D-33D5C0613548}"/>
              </a:ext>
            </a:extLst>
          </p:cNvPr>
          <p:cNvSpPr txBox="1"/>
          <p:nvPr/>
        </p:nvSpPr>
        <p:spPr>
          <a:xfrm>
            <a:off x="8870854" y="1325996"/>
            <a:ext cx="537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00C6DF6-0BD3-2BEC-40DF-99398DA7022A}"/>
              </a:ext>
            </a:extLst>
          </p:cNvPr>
          <p:cNvSpPr txBox="1"/>
          <p:nvPr/>
        </p:nvSpPr>
        <p:spPr>
          <a:xfrm>
            <a:off x="6606845" y="1181244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X</a:t>
            </a:r>
            <a:endParaRPr lang="en-US" b="1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C3A93278-970F-F950-1A30-E2E14B56F68B}"/>
              </a:ext>
            </a:extLst>
          </p:cNvPr>
          <p:cNvSpPr txBox="1"/>
          <p:nvPr/>
        </p:nvSpPr>
        <p:spPr>
          <a:xfrm>
            <a:off x="6751728" y="2576218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Y</a:t>
            </a:r>
            <a:endParaRPr lang="en-US" b="1" dirty="0"/>
          </a:p>
        </p:txBody>
      </p: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FE7B19D8-7AF8-5836-520E-EC8CB652EE55}"/>
              </a:ext>
            </a:extLst>
          </p:cNvPr>
          <p:cNvCxnSpPr/>
          <p:nvPr/>
        </p:nvCxnSpPr>
        <p:spPr>
          <a:xfrm flipH="1" flipV="1">
            <a:off x="1729262" y="691094"/>
            <a:ext cx="0" cy="81457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3AB10B10-F82B-3AF9-E62C-D594D584F9B1}"/>
              </a:ext>
            </a:extLst>
          </p:cNvPr>
          <p:cNvCxnSpPr>
            <a:cxnSpLocks/>
          </p:cNvCxnSpPr>
          <p:nvPr/>
        </p:nvCxnSpPr>
        <p:spPr>
          <a:xfrm flipH="1">
            <a:off x="3067334" y="1505445"/>
            <a:ext cx="0" cy="81457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Oval 103">
            <a:extLst>
              <a:ext uri="{FF2B5EF4-FFF2-40B4-BE49-F238E27FC236}">
                <a16:creationId xmlns:a16="http://schemas.microsoft.com/office/drawing/2014/main" id="{2BAFBC5A-5F4F-7C60-4608-6D7020F373EB}"/>
              </a:ext>
            </a:extLst>
          </p:cNvPr>
          <p:cNvSpPr/>
          <p:nvPr/>
        </p:nvSpPr>
        <p:spPr>
          <a:xfrm>
            <a:off x="1241412" y="2951320"/>
            <a:ext cx="56705" cy="72008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B92FDFDA-32B9-8225-9D9A-76C2B6EB869A}"/>
              </a:ext>
            </a:extLst>
          </p:cNvPr>
          <p:cNvSpPr/>
          <p:nvPr/>
        </p:nvSpPr>
        <p:spPr>
          <a:xfrm>
            <a:off x="792813" y="2932474"/>
            <a:ext cx="56705" cy="72008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Freeform 107">
            <a:extLst>
              <a:ext uri="{FF2B5EF4-FFF2-40B4-BE49-F238E27FC236}">
                <a16:creationId xmlns:a16="http://schemas.microsoft.com/office/drawing/2014/main" id="{E00A071C-1853-1236-AC2F-3142CCC976B5}"/>
              </a:ext>
            </a:extLst>
          </p:cNvPr>
          <p:cNvSpPr/>
          <p:nvPr/>
        </p:nvSpPr>
        <p:spPr>
          <a:xfrm>
            <a:off x="127347" y="2985706"/>
            <a:ext cx="675928" cy="792544"/>
          </a:xfrm>
          <a:custGeom>
            <a:avLst/>
            <a:gdLst>
              <a:gd name="connsiteX0" fmla="*/ 675928 w 675928"/>
              <a:gd name="connsiteY0" fmla="*/ 1969 h 792544"/>
              <a:gd name="connsiteX1" fmla="*/ 364778 w 675928"/>
              <a:gd name="connsiteY1" fmla="*/ 43244 h 792544"/>
              <a:gd name="connsiteX2" fmla="*/ 79028 w 675928"/>
              <a:gd name="connsiteY2" fmla="*/ 294069 h 792544"/>
              <a:gd name="connsiteX3" fmla="*/ 12353 w 675928"/>
              <a:gd name="connsiteY3" fmla="*/ 694119 h 792544"/>
              <a:gd name="connsiteX4" fmla="*/ 285403 w 675928"/>
              <a:gd name="connsiteY4" fmla="*/ 792544 h 79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928" h="792544">
                <a:moveTo>
                  <a:pt x="675928" y="1969"/>
                </a:moveTo>
                <a:cubicBezTo>
                  <a:pt x="570094" y="-1735"/>
                  <a:pt x="464261" y="-5439"/>
                  <a:pt x="364778" y="43244"/>
                </a:cubicBezTo>
                <a:cubicBezTo>
                  <a:pt x="265295" y="91927"/>
                  <a:pt x="137765" y="185590"/>
                  <a:pt x="79028" y="294069"/>
                </a:cubicBezTo>
                <a:cubicBezTo>
                  <a:pt x="20290" y="402548"/>
                  <a:pt x="-22043" y="611040"/>
                  <a:pt x="12353" y="694119"/>
                </a:cubicBezTo>
                <a:cubicBezTo>
                  <a:pt x="46749" y="777198"/>
                  <a:pt x="166076" y="784871"/>
                  <a:pt x="285403" y="792544"/>
                </a:cubicBezTo>
              </a:path>
            </a:pathLst>
          </a:cu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F2D1A22-A56F-6E13-D765-99B82DE1E516}"/>
              </a:ext>
            </a:extLst>
          </p:cNvPr>
          <p:cNvGrpSpPr/>
          <p:nvPr/>
        </p:nvGrpSpPr>
        <p:grpSpPr>
          <a:xfrm>
            <a:off x="311155" y="3429000"/>
            <a:ext cx="1076726" cy="680930"/>
            <a:chOff x="2016502" y="4256912"/>
            <a:chExt cx="1076726" cy="680930"/>
          </a:xfrm>
        </p:grpSpPr>
        <p:pic>
          <p:nvPicPr>
            <p:cNvPr id="1026" name="Picture 2" descr="Battery Clipart, HD Png Download , Transparent Png Image - PNGitem">
              <a:extLst>
                <a:ext uri="{FF2B5EF4-FFF2-40B4-BE49-F238E27FC236}">
                  <a16:creationId xmlns:a16="http://schemas.microsoft.com/office/drawing/2014/main" id="{DA37C520-813B-D13B-753D-D667F026A6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706" b="96250" l="10000" r="90000">
                          <a14:foregroundMark x1="27326" y1="90735" x2="64535" y2="92647"/>
                          <a14:foregroundMark x1="57791" y1="91544" x2="58140" y2="74853"/>
                          <a14:foregroundMark x1="58140" y1="74853" x2="53721" y2="56985"/>
                          <a14:foregroundMark x1="53721" y1="56985" x2="57209" y2="48603"/>
                          <a14:foregroundMark x1="57209" y1="48603" x2="57442" y2="48603"/>
                          <a14:foregroundMark x1="65814" y1="91765" x2="59767" y2="88162"/>
                          <a14:foregroundMark x1="66512" y1="76103" x2="54419" y2="57426"/>
                          <a14:foregroundMark x1="54419" y1="57426" x2="55116" y2="57059"/>
                          <a14:foregroundMark x1="61163" y1="62132" x2="61163" y2="66618"/>
                          <a14:foregroundMark x1="21279" y1="13456" x2="29070" y2="7574"/>
                          <a14:foregroundMark x1="29070" y1="7574" x2="41628" y2="4926"/>
                          <a14:foregroundMark x1="41628" y1="4926" x2="52791" y2="4779"/>
                          <a14:foregroundMark x1="52791" y1="4779" x2="77907" y2="11176"/>
                          <a14:foregroundMark x1="40698" y1="11176" x2="52791" y2="8162"/>
                          <a14:foregroundMark x1="30000" y1="14779" x2="47093" y2="14779"/>
                          <a14:foregroundMark x1="46047" y1="14926" x2="57907" y2="14485"/>
                          <a14:foregroundMark x1="57907" y1="14485" x2="63837" y2="10294"/>
                          <a14:foregroundMark x1="34302" y1="95809" x2="60116" y2="962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214400" y="4059014"/>
              <a:ext cx="680930" cy="10767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AD8AF12A-A93B-D86B-354E-7BC5C0139743}"/>
                </a:ext>
              </a:extLst>
            </p:cNvPr>
            <p:cNvSpPr/>
            <p:nvPr/>
          </p:nvSpPr>
          <p:spPr>
            <a:xfrm>
              <a:off x="2063552" y="4581128"/>
              <a:ext cx="523947" cy="14401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7" name="Freeform 106">
            <a:extLst>
              <a:ext uri="{FF2B5EF4-FFF2-40B4-BE49-F238E27FC236}">
                <a16:creationId xmlns:a16="http://schemas.microsoft.com/office/drawing/2014/main" id="{07A8D96C-D97C-35A9-8BA3-FF58981D789F}"/>
              </a:ext>
            </a:extLst>
          </p:cNvPr>
          <p:cNvSpPr/>
          <p:nvPr/>
        </p:nvSpPr>
        <p:spPr>
          <a:xfrm>
            <a:off x="1099201" y="2990850"/>
            <a:ext cx="598568" cy="764578"/>
          </a:xfrm>
          <a:custGeom>
            <a:avLst/>
            <a:gdLst>
              <a:gd name="connsiteX0" fmla="*/ 237474 w 598568"/>
              <a:gd name="connsiteY0" fmla="*/ 762000 h 764578"/>
              <a:gd name="connsiteX1" fmla="*/ 507349 w 598568"/>
              <a:gd name="connsiteY1" fmla="*/ 720725 h 764578"/>
              <a:gd name="connsiteX2" fmla="*/ 586724 w 598568"/>
              <a:gd name="connsiteY2" fmla="*/ 460375 h 764578"/>
              <a:gd name="connsiteX3" fmla="*/ 281924 w 598568"/>
              <a:gd name="connsiteY3" fmla="*/ 260350 h 764578"/>
              <a:gd name="connsiteX4" fmla="*/ 2524 w 598568"/>
              <a:gd name="connsiteY4" fmla="*/ 263525 h 764578"/>
              <a:gd name="connsiteX5" fmla="*/ 167624 w 598568"/>
              <a:gd name="connsiteY5" fmla="*/ 0 h 764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8568" h="764578">
                <a:moveTo>
                  <a:pt x="237474" y="762000"/>
                </a:moveTo>
                <a:cubicBezTo>
                  <a:pt x="343307" y="766498"/>
                  <a:pt x="449141" y="770996"/>
                  <a:pt x="507349" y="720725"/>
                </a:cubicBezTo>
                <a:cubicBezTo>
                  <a:pt x="565557" y="670454"/>
                  <a:pt x="624295" y="537104"/>
                  <a:pt x="586724" y="460375"/>
                </a:cubicBezTo>
                <a:cubicBezTo>
                  <a:pt x="549153" y="383646"/>
                  <a:pt x="379291" y="293158"/>
                  <a:pt x="281924" y="260350"/>
                </a:cubicBezTo>
                <a:cubicBezTo>
                  <a:pt x="184557" y="227542"/>
                  <a:pt x="21574" y="306917"/>
                  <a:pt x="2524" y="263525"/>
                </a:cubicBezTo>
                <a:cubicBezTo>
                  <a:pt x="-16526" y="220133"/>
                  <a:pt x="75549" y="110066"/>
                  <a:pt x="167624" y="0"/>
                </a:cubicBezTo>
              </a:path>
            </a:pathLst>
          </a:cu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E4ADC5D8-9D5D-F2D7-54F0-C4358189B5C7}"/>
              </a:ext>
            </a:extLst>
          </p:cNvPr>
          <p:cNvSpPr/>
          <p:nvPr/>
        </p:nvSpPr>
        <p:spPr>
          <a:xfrm>
            <a:off x="1296870" y="3717212"/>
            <a:ext cx="56705" cy="72008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4F8F6B19-BBB3-37C1-3201-433BFB556854}"/>
              </a:ext>
            </a:extLst>
          </p:cNvPr>
          <p:cNvSpPr/>
          <p:nvPr/>
        </p:nvSpPr>
        <p:spPr>
          <a:xfrm>
            <a:off x="5939039" y="2708629"/>
            <a:ext cx="56705" cy="72008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 109">
            <a:extLst>
              <a:ext uri="{FF2B5EF4-FFF2-40B4-BE49-F238E27FC236}">
                <a16:creationId xmlns:a16="http://schemas.microsoft.com/office/drawing/2014/main" id="{63A25299-4CF6-1D52-649E-0CA72BCC893F}"/>
              </a:ext>
            </a:extLst>
          </p:cNvPr>
          <p:cNvSpPr/>
          <p:nvPr/>
        </p:nvSpPr>
        <p:spPr>
          <a:xfrm>
            <a:off x="5173427" y="2743200"/>
            <a:ext cx="782873" cy="1036469"/>
          </a:xfrm>
          <a:custGeom>
            <a:avLst/>
            <a:gdLst>
              <a:gd name="connsiteX0" fmla="*/ 782873 w 782873"/>
              <a:gd name="connsiteY0" fmla="*/ 0 h 1036469"/>
              <a:gd name="connsiteX1" fmla="*/ 293923 w 782873"/>
              <a:gd name="connsiteY1" fmla="*/ 330200 h 1036469"/>
              <a:gd name="connsiteX2" fmla="*/ 1823 w 782873"/>
              <a:gd name="connsiteY2" fmla="*/ 803275 h 1036469"/>
              <a:gd name="connsiteX3" fmla="*/ 185973 w 782873"/>
              <a:gd name="connsiteY3" fmla="*/ 1016000 h 1036469"/>
              <a:gd name="connsiteX4" fmla="*/ 500298 w 782873"/>
              <a:gd name="connsiteY4" fmla="*/ 1016000 h 1036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2873" h="1036469">
                <a:moveTo>
                  <a:pt x="782873" y="0"/>
                </a:moveTo>
                <a:cubicBezTo>
                  <a:pt x="603485" y="98160"/>
                  <a:pt x="424098" y="196321"/>
                  <a:pt x="293923" y="330200"/>
                </a:cubicBezTo>
                <a:cubicBezTo>
                  <a:pt x="163748" y="464079"/>
                  <a:pt x="19815" y="688975"/>
                  <a:pt x="1823" y="803275"/>
                </a:cubicBezTo>
                <a:cubicBezTo>
                  <a:pt x="-16169" y="917575"/>
                  <a:pt x="102894" y="980546"/>
                  <a:pt x="185973" y="1016000"/>
                </a:cubicBezTo>
                <a:cubicBezTo>
                  <a:pt x="269052" y="1051454"/>
                  <a:pt x="384675" y="1033727"/>
                  <a:pt x="500298" y="1016000"/>
                </a:cubicBezTo>
              </a:path>
            </a:pathLst>
          </a:cu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40B2F030-AD56-3CEE-11BE-671C840F4D5E}"/>
              </a:ext>
            </a:extLst>
          </p:cNvPr>
          <p:cNvGrpSpPr/>
          <p:nvPr/>
        </p:nvGrpSpPr>
        <p:grpSpPr>
          <a:xfrm>
            <a:off x="5523330" y="3429000"/>
            <a:ext cx="1076726" cy="680930"/>
            <a:chOff x="2016502" y="4256912"/>
            <a:chExt cx="1076726" cy="680930"/>
          </a:xfrm>
        </p:grpSpPr>
        <p:pic>
          <p:nvPicPr>
            <p:cNvPr id="98" name="Picture 2" descr="Battery Clipart, HD Png Download , Transparent Png Image - PNGitem">
              <a:extLst>
                <a:ext uri="{FF2B5EF4-FFF2-40B4-BE49-F238E27FC236}">
                  <a16:creationId xmlns:a16="http://schemas.microsoft.com/office/drawing/2014/main" id="{4D052A11-561C-0668-39F7-D671FF10F3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706" b="96250" l="10000" r="90000">
                          <a14:foregroundMark x1="27326" y1="90735" x2="64535" y2="92647"/>
                          <a14:foregroundMark x1="57791" y1="91544" x2="58140" y2="74853"/>
                          <a14:foregroundMark x1="58140" y1="74853" x2="53721" y2="56985"/>
                          <a14:foregroundMark x1="53721" y1="56985" x2="57209" y2="48603"/>
                          <a14:foregroundMark x1="57209" y1="48603" x2="57442" y2="48603"/>
                          <a14:foregroundMark x1="65814" y1="91765" x2="59767" y2="88162"/>
                          <a14:foregroundMark x1="66512" y1="76103" x2="54419" y2="57426"/>
                          <a14:foregroundMark x1="54419" y1="57426" x2="55116" y2="57059"/>
                          <a14:foregroundMark x1="61163" y1="62132" x2="61163" y2="66618"/>
                          <a14:foregroundMark x1="21279" y1="13456" x2="29070" y2="7574"/>
                          <a14:foregroundMark x1="29070" y1="7574" x2="41628" y2="4926"/>
                          <a14:foregroundMark x1="41628" y1="4926" x2="52791" y2="4779"/>
                          <a14:foregroundMark x1="52791" y1="4779" x2="77907" y2="11176"/>
                          <a14:foregroundMark x1="40698" y1="11176" x2="52791" y2="8162"/>
                          <a14:foregroundMark x1="30000" y1="14779" x2="47093" y2="14779"/>
                          <a14:foregroundMark x1="46047" y1="14926" x2="57907" y2="14485"/>
                          <a14:foregroundMark x1="57907" y1="14485" x2="63837" y2="10294"/>
                          <a14:foregroundMark x1="34302" y1="95809" x2="60116" y2="962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214400" y="4059014"/>
              <a:ext cx="680930" cy="10767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CF156078-B086-926C-CECD-B4D9205E12B5}"/>
                </a:ext>
              </a:extLst>
            </p:cNvPr>
            <p:cNvSpPr/>
            <p:nvPr/>
          </p:nvSpPr>
          <p:spPr>
            <a:xfrm>
              <a:off x="2063552" y="4581128"/>
              <a:ext cx="523947" cy="14401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1" name="Oval 110">
            <a:extLst>
              <a:ext uri="{FF2B5EF4-FFF2-40B4-BE49-F238E27FC236}">
                <a16:creationId xmlns:a16="http://schemas.microsoft.com/office/drawing/2014/main" id="{64BECBED-CA5A-6ED9-CBD0-F1451BCFDF44}"/>
              </a:ext>
            </a:extLst>
          </p:cNvPr>
          <p:cNvSpPr/>
          <p:nvPr/>
        </p:nvSpPr>
        <p:spPr>
          <a:xfrm>
            <a:off x="6473053" y="3717578"/>
            <a:ext cx="56705" cy="72008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Freeform 112">
            <a:extLst>
              <a:ext uri="{FF2B5EF4-FFF2-40B4-BE49-F238E27FC236}">
                <a16:creationId xmlns:a16="http://schemas.microsoft.com/office/drawing/2014/main" id="{974FC3DD-8A4A-BE06-B061-30ACA9B11EAB}"/>
              </a:ext>
            </a:extLst>
          </p:cNvPr>
          <p:cNvSpPr/>
          <p:nvPr/>
        </p:nvSpPr>
        <p:spPr>
          <a:xfrm>
            <a:off x="5923187" y="3175000"/>
            <a:ext cx="983277" cy="590550"/>
          </a:xfrm>
          <a:custGeom>
            <a:avLst/>
            <a:gdLst>
              <a:gd name="connsiteX0" fmla="*/ 39463 w 983277"/>
              <a:gd name="connsiteY0" fmla="*/ 0 h 590550"/>
              <a:gd name="connsiteX1" fmla="*/ 45813 w 983277"/>
              <a:gd name="connsiteY1" fmla="*/ 168275 h 590550"/>
              <a:gd name="connsiteX2" fmla="*/ 499838 w 983277"/>
              <a:gd name="connsiteY2" fmla="*/ 168275 h 590550"/>
              <a:gd name="connsiteX3" fmla="*/ 899888 w 983277"/>
              <a:gd name="connsiteY3" fmla="*/ 266700 h 590550"/>
              <a:gd name="connsiteX4" fmla="*/ 960213 w 983277"/>
              <a:gd name="connsiteY4" fmla="*/ 492125 h 590550"/>
              <a:gd name="connsiteX5" fmla="*/ 607788 w 983277"/>
              <a:gd name="connsiteY5" fmla="*/ 59055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3277" h="590550">
                <a:moveTo>
                  <a:pt x="39463" y="0"/>
                </a:moveTo>
                <a:cubicBezTo>
                  <a:pt x="4273" y="70114"/>
                  <a:pt x="-30916" y="140229"/>
                  <a:pt x="45813" y="168275"/>
                </a:cubicBezTo>
                <a:cubicBezTo>
                  <a:pt x="122542" y="196321"/>
                  <a:pt x="357492" y="151871"/>
                  <a:pt x="499838" y="168275"/>
                </a:cubicBezTo>
                <a:cubicBezTo>
                  <a:pt x="642184" y="184679"/>
                  <a:pt x="823159" y="212725"/>
                  <a:pt x="899888" y="266700"/>
                </a:cubicBezTo>
                <a:cubicBezTo>
                  <a:pt x="976617" y="320675"/>
                  <a:pt x="1008896" y="438150"/>
                  <a:pt x="960213" y="492125"/>
                </a:cubicBezTo>
                <a:cubicBezTo>
                  <a:pt x="911530" y="546100"/>
                  <a:pt x="759659" y="568325"/>
                  <a:pt x="607788" y="590550"/>
                </a:cubicBezTo>
              </a:path>
            </a:pathLst>
          </a:cu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EDE28067-48CB-2C03-0CF6-173CFEB3ABA9}"/>
              </a:ext>
            </a:extLst>
          </p:cNvPr>
          <p:cNvSpPr/>
          <p:nvPr/>
        </p:nvSpPr>
        <p:spPr>
          <a:xfrm>
            <a:off x="5935706" y="3136014"/>
            <a:ext cx="56705" cy="72008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AE271382-2DF7-F395-5FD6-C54B970ED921}"/>
              </a:ext>
            </a:extLst>
          </p:cNvPr>
          <p:cNvSpPr txBox="1"/>
          <p:nvPr/>
        </p:nvSpPr>
        <p:spPr>
          <a:xfrm>
            <a:off x="2917977" y="2282640"/>
            <a:ext cx="537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944B8D24-3F09-1C24-F374-23F225C42511}"/>
              </a:ext>
            </a:extLst>
          </p:cNvPr>
          <p:cNvSpPr txBox="1"/>
          <p:nvPr/>
        </p:nvSpPr>
        <p:spPr>
          <a:xfrm>
            <a:off x="7005642" y="45877"/>
            <a:ext cx="537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F</a:t>
            </a:r>
          </a:p>
        </p:txBody>
      </p: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2218B768-BD66-AD4F-0B60-CA608911106C}"/>
              </a:ext>
            </a:extLst>
          </p:cNvPr>
          <p:cNvCxnSpPr>
            <a:cxnSpLocks/>
          </p:cNvCxnSpPr>
          <p:nvPr/>
        </p:nvCxnSpPr>
        <p:spPr>
          <a:xfrm flipH="1">
            <a:off x="7392144" y="2016915"/>
            <a:ext cx="0" cy="81457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31ABE795-AE2F-49DA-6BC4-72145C676DF1}"/>
              </a:ext>
            </a:extLst>
          </p:cNvPr>
          <p:cNvCxnSpPr/>
          <p:nvPr/>
        </p:nvCxnSpPr>
        <p:spPr>
          <a:xfrm flipH="1" flipV="1">
            <a:off x="7248128" y="238159"/>
            <a:ext cx="0" cy="81457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99DA846D-7B88-3AA0-BB28-94A2CDCEAFC6}"/>
              </a:ext>
            </a:extLst>
          </p:cNvPr>
          <p:cNvSpPr txBox="1"/>
          <p:nvPr/>
        </p:nvSpPr>
        <p:spPr>
          <a:xfrm>
            <a:off x="1711896" y="547772"/>
            <a:ext cx="537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45D6967-5A2A-2EAD-9B38-4851D9952121}"/>
              </a:ext>
            </a:extLst>
          </p:cNvPr>
          <p:cNvSpPr txBox="1"/>
          <p:nvPr/>
        </p:nvSpPr>
        <p:spPr>
          <a:xfrm>
            <a:off x="7399721" y="2693618"/>
            <a:ext cx="537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F</a:t>
            </a:r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A3275D90-B1D9-951A-B798-1B46781EA0F1}"/>
              </a:ext>
            </a:extLst>
          </p:cNvPr>
          <p:cNvCxnSpPr>
            <a:cxnSpLocks/>
          </p:cNvCxnSpPr>
          <p:nvPr/>
        </p:nvCxnSpPr>
        <p:spPr>
          <a:xfrm flipV="1">
            <a:off x="907763" y="877124"/>
            <a:ext cx="1974387" cy="2279582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3661CAC9-EC7C-2623-B070-CE50176D7393}"/>
              </a:ext>
            </a:extLst>
          </p:cNvPr>
          <p:cNvSpPr txBox="1"/>
          <p:nvPr/>
        </p:nvSpPr>
        <p:spPr>
          <a:xfrm>
            <a:off x="1645865" y="2750041"/>
            <a:ext cx="1811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axis of rotation</a:t>
            </a:r>
          </a:p>
        </p:txBody>
      </p:sp>
      <p:cxnSp>
        <p:nvCxnSpPr>
          <p:cNvPr id="1025" name="Straight Connector 1024">
            <a:extLst>
              <a:ext uri="{FF2B5EF4-FFF2-40B4-BE49-F238E27FC236}">
                <a16:creationId xmlns:a16="http://schemas.microsoft.com/office/drawing/2014/main" id="{B5980B39-D287-8C98-8050-3468777EC0E4}"/>
              </a:ext>
            </a:extLst>
          </p:cNvPr>
          <p:cNvCxnSpPr>
            <a:stCxn id="127" idx="1"/>
          </p:cNvCxnSpPr>
          <p:nvPr/>
        </p:nvCxnSpPr>
        <p:spPr>
          <a:xfrm flipH="1" flipV="1">
            <a:off x="1334095" y="2651972"/>
            <a:ext cx="311770" cy="2827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7" name="Straight Connector 1026">
            <a:extLst>
              <a:ext uri="{FF2B5EF4-FFF2-40B4-BE49-F238E27FC236}">
                <a16:creationId xmlns:a16="http://schemas.microsoft.com/office/drawing/2014/main" id="{686B44EB-8C06-C229-3EA1-D708D6FA6B3D}"/>
              </a:ext>
            </a:extLst>
          </p:cNvPr>
          <p:cNvCxnSpPr>
            <a:cxnSpLocks/>
          </p:cNvCxnSpPr>
          <p:nvPr/>
        </p:nvCxnSpPr>
        <p:spPr>
          <a:xfrm flipV="1">
            <a:off x="6013527" y="692440"/>
            <a:ext cx="2073260" cy="2219391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9" name="TextBox 1028">
            <a:extLst>
              <a:ext uri="{FF2B5EF4-FFF2-40B4-BE49-F238E27FC236}">
                <a16:creationId xmlns:a16="http://schemas.microsoft.com/office/drawing/2014/main" id="{928ABCE4-EF1A-88AD-6FBA-11C43B97C565}"/>
              </a:ext>
            </a:extLst>
          </p:cNvPr>
          <p:cNvSpPr txBox="1"/>
          <p:nvPr/>
        </p:nvSpPr>
        <p:spPr>
          <a:xfrm>
            <a:off x="7574224" y="1983087"/>
            <a:ext cx="1811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rotation stops in this position</a:t>
            </a:r>
          </a:p>
        </p:txBody>
      </p:sp>
      <p:cxnSp>
        <p:nvCxnSpPr>
          <p:cNvPr id="1030" name="Straight Connector 1029">
            <a:extLst>
              <a:ext uri="{FF2B5EF4-FFF2-40B4-BE49-F238E27FC236}">
                <a16:creationId xmlns:a16="http://schemas.microsoft.com/office/drawing/2014/main" id="{F5A082FA-66E1-2556-E504-E6C706E30777}"/>
              </a:ext>
            </a:extLst>
          </p:cNvPr>
          <p:cNvCxnSpPr/>
          <p:nvPr/>
        </p:nvCxnSpPr>
        <p:spPr>
          <a:xfrm flipH="1" flipV="1">
            <a:off x="7646833" y="1726337"/>
            <a:ext cx="311770" cy="2827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1" name="Footer Placeholder 1030">
            <a:extLst>
              <a:ext uri="{FF2B5EF4-FFF2-40B4-BE49-F238E27FC236}">
                <a16:creationId xmlns:a16="http://schemas.microsoft.com/office/drawing/2014/main" id="{945541AF-2C08-5AAA-0FAD-1C1319865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Images from physicsteacher.blog. Released under CC BY 4.0</a:t>
            </a:r>
          </a:p>
        </p:txBody>
      </p:sp>
    </p:spTree>
    <p:extLst>
      <p:ext uri="{BB962C8B-B14F-4D97-AF65-F5344CB8AC3E}">
        <p14:creationId xmlns:p14="http://schemas.microsoft.com/office/powerpoint/2010/main" val="1035002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Cloud Callout 74">
            <a:extLst>
              <a:ext uri="{FF2B5EF4-FFF2-40B4-BE49-F238E27FC236}">
                <a16:creationId xmlns:a16="http://schemas.microsoft.com/office/drawing/2014/main" id="{04DCE263-3C94-ADB5-5794-2C23435A0ED9}"/>
              </a:ext>
            </a:extLst>
          </p:cNvPr>
          <p:cNvSpPr/>
          <p:nvPr/>
        </p:nvSpPr>
        <p:spPr>
          <a:xfrm>
            <a:off x="430790" y="188640"/>
            <a:ext cx="3696445" cy="2880320"/>
          </a:xfrm>
          <a:prstGeom prst="cloudCallout">
            <a:avLst>
              <a:gd name="adj1" fmla="val 30406"/>
              <a:gd name="adj2" fmla="val 66144"/>
            </a:avLst>
          </a:prstGeom>
          <a:solidFill>
            <a:schemeClr val="bg1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F54B099-9C1E-B780-B72D-C02FB51C8F08}"/>
              </a:ext>
            </a:extLst>
          </p:cNvPr>
          <p:cNvGrpSpPr/>
          <p:nvPr/>
        </p:nvGrpSpPr>
        <p:grpSpPr>
          <a:xfrm>
            <a:off x="4367808" y="846517"/>
            <a:ext cx="2679828" cy="2135480"/>
            <a:chOff x="311407" y="815477"/>
            <a:chExt cx="2679828" cy="213548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5E2BBA7-FD67-032E-3A7E-6A69E5D3A74E}"/>
                </a:ext>
              </a:extLst>
            </p:cNvPr>
            <p:cNvGrpSpPr/>
            <p:nvPr/>
          </p:nvGrpSpPr>
          <p:grpSpPr>
            <a:xfrm>
              <a:off x="311407" y="815477"/>
              <a:ext cx="2679828" cy="1948758"/>
              <a:chOff x="721118" y="1824452"/>
              <a:chExt cx="2679828" cy="1948758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E0DFEE6E-1393-0634-551A-3291FA0BC462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721118" y="2793173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291DC981-6A53-60F1-1305-EAA7A28FFB96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1173791" y="2804489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1EDCE04E-215F-427D-D51C-076BC80882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51978" y="2809017"/>
                <a:ext cx="470781" cy="0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F11549E1-12CB-0044-FAF0-5B1C2D6EC3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37587" y="2813545"/>
                <a:ext cx="470781" cy="0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E2207618-291F-BD4C-F3A7-A4139493BDF9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2495600" y="1844824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A2335960-2768-4F61-BDE5-6C954FD7B2B4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1173791" y="1824452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53146758-EEB6-B30F-CCB5-295BD7FBC3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79137" y="1844824"/>
                <a:ext cx="1321809" cy="0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624A385-17CB-35E4-A48A-603D5F79A137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351662" y="2485885"/>
              <a:ext cx="432000" cy="498143"/>
              <a:chOff x="5807968" y="305086"/>
              <a:chExt cx="939890" cy="1051738"/>
            </a:xfrm>
            <a:solidFill>
              <a:schemeClr val="bg1">
                <a:lumMod val="75000"/>
              </a:schemeClr>
            </a:solidFill>
          </p:grpSpPr>
          <p:sp>
            <p:nvSpPr>
              <p:cNvPr id="5" name="Block Arc 4">
                <a:extLst>
                  <a:ext uri="{FF2B5EF4-FFF2-40B4-BE49-F238E27FC236}">
                    <a16:creationId xmlns:a16="http://schemas.microsoft.com/office/drawing/2014/main" id="{F003442E-E056-58C0-8892-FD4171B4F66F}"/>
                  </a:ext>
                </a:extLst>
              </p:cNvPr>
              <p:cNvSpPr/>
              <p:nvPr/>
            </p:nvSpPr>
            <p:spPr>
              <a:xfrm>
                <a:off x="5807968" y="305086"/>
                <a:ext cx="939890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Block Arc 5">
                <a:extLst>
                  <a:ext uri="{FF2B5EF4-FFF2-40B4-BE49-F238E27FC236}">
                    <a16:creationId xmlns:a16="http://schemas.microsoft.com/office/drawing/2014/main" id="{E86CF3CE-3E0F-AD84-B093-91740026FC89}"/>
                  </a:ext>
                </a:extLst>
              </p:cNvPr>
              <p:cNvSpPr/>
              <p:nvPr/>
            </p:nvSpPr>
            <p:spPr>
              <a:xfrm rot="10800000">
                <a:off x="5807968" y="529751"/>
                <a:ext cx="939888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599D553-2F3B-45AD-56C2-AC61F1DD6E1F}"/>
              </a:ext>
            </a:extLst>
          </p:cNvPr>
          <p:cNvGrpSpPr/>
          <p:nvPr/>
        </p:nvGrpSpPr>
        <p:grpSpPr>
          <a:xfrm>
            <a:off x="4873134" y="2732762"/>
            <a:ext cx="351944" cy="828528"/>
            <a:chOff x="1897552" y="2874843"/>
            <a:chExt cx="351944" cy="828528"/>
          </a:xfrm>
          <a:solidFill>
            <a:schemeClr val="bg1">
              <a:lumMod val="75000"/>
              <a:alpha val="60000"/>
            </a:schemeClr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4806D8C-1B8A-844A-B2B6-FFA6A582DEF0}"/>
                </a:ext>
              </a:extLst>
            </p:cNvPr>
            <p:cNvSpPr/>
            <p:nvPr/>
          </p:nvSpPr>
          <p:spPr>
            <a:xfrm>
              <a:off x="1897552" y="2874843"/>
              <a:ext cx="305372" cy="99620"/>
            </a:xfrm>
            <a:prstGeom prst="rect">
              <a:avLst/>
            </a:prstGeom>
            <a:grpFill/>
            <a:ln w="28575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5738B9A-7F3C-CDA9-972F-C800D86DFF3D}"/>
                </a:ext>
              </a:extLst>
            </p:cNvPr>
            <p:cNvCxnSpPr>
              <a:cxnSpLocks/>
            </p:cNvCxnSpPr>
            <p:nvPr/>
          </p:nvCxnSpPr>
          <p:spPr>
            <a:xfrm>
              <a:off x="2096810" y="2974463"/>
              <a:ext cx="0" cy="423535"/>
            </a:xfrm>
            <a:prstGeom prst="lin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7938103-6CA0-0D3C-AB55-6C79C1498682}"/>
                </a:ext>
              </a:extLst>
            </p:cNvPr>
            <p:cNvSpPr/>
            <p:nvPr/>
          </p:nvSpPr>
          <p:spPr>
            <a:xfrm>
              <a:off x="1944123" y="3397998"/>
              <a:ext cx="305373" cy="305373"/>
            </a:xfrm>
            <a:prstGeom prst="ellips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B9916B7-EDE8-4AA5-BCAD-3179E30A3227}"/>
              </a:ext>
            </a:extLst>
          </p:cNvPr>
          <p:cNvGrpSpPr/>
          <p:nvPr/>
        </p:nvGrpSpPr>
        <p:grpSpPr>
          <a:xfrm rot="7903170" flipV="1">
            <a:off x="3395117" y="3569271"/>
            <a:ext cx="561410" cy="388904"/>
            <a:chOff x="5950226" y="5374308"/>
            <a:chExt cx="795131" cy="621750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0E3885C-7747-FE70-C444-01893D8710BC}"/>
                </a:ext>
              </a:extLst>
            </p:cNvPr>
            <p:cNvCxnSpPr/>
            <p:nvPr/>
          </p:nvCxnSpPr>
          <p:spPr>
            <a:xfrm>
              <a:off x="5950226" y="5374308"/>
              <a:ext cx="795131" cy="3108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DAB866C-D7A8-A413-0420-94F0ACE981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50226" y="5685183"/>
              <a:ext cx="795131" cy="3108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F0F1E64-CCC0-331C-BB74-C35919B3963B}"/>
                </a:ext>
              </a:extLst>
            </p:cNvPr>
            <p:cNvSpPr/>
            <p:nvPr/>
          </p:nvSpPr>
          <p:spPr>
            <a:xfrm>
              <a:off x="6055647" y="5442427"/>
              <a:ext cx="133118" cy="445755"/>
            </a:xfrm>
            <a:custGeom>
              <a:avLst/>
              <a:gdLst>
                <a:gd name="connsiteX0" fmla="*/ 93362 w 133118"/>
                <a:gd name="connsiteY0" fmla="*/ 0 h 490331"/>
                <a:gd name="connsiteX1" fmla="*/ 596 w 133118"/>
                <a:gd name="connsiteY1" fmla="*/ 265044 h 490331"/>
                <a:gd name="connsiteX2" fmla="*/ 133118 w 133118"/>
                <a:gd name="connsiteY2" fmla="*/ 490331 h 490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118" h="490331">
                  <a:moveTo>
                    <a:pt x="93362" y="0"/>
                  </a:moveTo>
                  <a:cubicBezTo>
                    <a:pt x="43666" y="91661"/>
                    <a:pt x="-6030" y="183322"/>
                    <a:pt x="596" y="265044"/>
                  </a:cubicBezTo>
                  <a:cubicBezTo>
                    <a:pt x="7222" y="346766"/>
                    <a:pt x="70170" y="418548"/>
                    <a:pt x="133118" y="490331"/>
                  </a:cubicBezTo>
                </a:path>
              </a:pathLst>
            </a:cu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6A48648-C40A-3EBD-4FB2-171575877C63}"/>
                </a:ext>
              </a:extLst>
            </p:cNvPr>
            <p:cNvSpPr/>
            <p:nvPr/>
          </p:nvSpPr>
          <p:spPr>
            <a:xfrm>
              <a:off x="6068180" y="5552876"/>
              <a:ext cx="138745" cy="227114"/>
            </a:xfrm>
            <a:custGeom>
              <a:avLst/>
              <a:gdLst>
                <a:gd name="connsiteX0" fmla="*/ 27820 w 138745"/>
                <a:gd name="connsiteY0" fmla="*/ 11140 h 249825"/>
                <a:gd name="connsiteX1" fmla="*/ 1316 w 138745"/>
                <a:gd name="connsiteY1" fmla="*/ 130409 h 249825"/>
                <a:gd name="connsiteX2" fmla="*/ 67577 w 138745"/>
                <a:gd name="connsiteY2" fmla="*/ 249679 h 249825"/>
                <a:gd name="connsiteX3" fmla="*/ 133837 w 138745"/>
                <a:gd name="connsiteY3" fmla="*/ 156914 h 249825"/>
                <a:gd name="connsiteX4" fmla="*/ 133837 w 138745"/>
                <a:gd name="connsiteY4" fmla="*/ 77401 h 249825"/>
                <a:gd name="connsiteX5" fmla="*/ 80829 w 138745"/>
                <a:gd name="connsiteY5" fmla="*/ 11140 h 249825"/>
                <a:gd name="connsiteX6" fmla="*/ 27820 w 138745"/>
                <a:gd name="connsiteY6" fmla="*/ 11140 h 249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745" h="249825">
                  <a:moveTo>
                    <a:pt x="27820" y="11140"/>
                  </a:moveTo>
                  <a:cubicBezTo>
                    <a:pt x="14568" y="31018"/>
                    <a:pt x="-5310" y="90653"/>
                    <a:pt x="1316" y="130409"/>
                  </a:cubicBezTo>
                  <a:cubicBezTo>
                    <a:pt x="7942" y="170166"/>
                    <a:pt x="45490" y="245262"/>
                    <a:pt x="67577" y="249679"/>
                  </a:cubicBezTo>
                  <a:cubicBezTo>
                    <a:pt x="89664" y="254097"/>
                    <a:pt x="133837" y="156914"/>
                    <a:pt x="133837" y="156914"/>
                  </a:cubicBezTo>
                  <a:cubicBezTo>
                    <a:pt x="144880" y="128201"/>
                    <a:pt x="133837" y="77401"/>
                    <a:pt x="133837" y="77401"/>
                  </a:cubicBezTo>
                  <a:cubicBezTo>
                    <a:pt x="125002" y="53105"/>
                    <a:pt x="80829" y="11140"/>
                    <a:pt x="80829" y="11140"/>
                  </a:cubicBezTo>
                  <a:cubicBezTo>
                    <a:pt x="63159" y="2305"/>
                    <a:pt x="41072" y="-8738"/>
                    <a:pt x="27820" y="1114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06E0724F-1166-1ACF-8EFC-DE456D58A3D9}"/>
                </a:ext>
              </a:extLst>
            </p:cNvPr>
            <p:cNvSpPr/>
            <p:nvPr/>
          </p:nvSpPr>
          <p:spPr>
            <a:xfrm>
              <a:off x="6128327" y="5481782"/>
              <a:ext cx="142447" cy="369454"/>
            </a:xfrm>
            <a:custGeom>
              <a:avLst/>
              <a:gdLst>
                <a:gd name="connsiteX0" fmla="*/ 0 w 142447"/>
                <a:gd name="connsiteY0" fmla="*/ 0 h 369454"/>
                <a:gd name="connsiteX1" fmla="*/ 129309 w 142447"/>
                <a:gd name="connsiteY1" fmla="*/ 87745 h 369454"/>
                <a:gd name="connsiteX2" fmla="*/ 133928 w 142447"/>
                <a:gd name="connsiteY2" fmla="*/ 240145 h 369454"/>
                <a:gd name="connsiteX3" fmla="*/ 92364 w 142447"/>
                <a:gd name="connsiteY3" fmla="*/ 341745 h 369454"/>
                <a:gd name="connsiteX4" fmla="*/ 36946 w 142447"/>
                <a:gd name="connsiteY4" fmla="*/ 369454 h 369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447" h="369454">
                  <a:moveTo>
                    <a:pt x="0" y="0"/>
                  </a:moveTo>
                  <a:cubicBezTo>
                    <a:pt x="53494" y="23860"/>
                    <a:pt x="106988" y="47721"/>
                    <a:pt x="129309" y="87745"/>
                  </a:cubicBezTo>
                  <a:cubicBezTo>
                    <a:pt x="151630" y="127769"/>
                    <a:pt x="140085" y="197812"/>
                    <a:pt x="133928" y="240145"/>
                  </a:cubicBezTo>
                  <a:cubicBezTo>
                    <a:pt x="127771" y="282478"/>
                    <a:pt x="108528" y="320194"/>
                    <a:pt x="92364" y="341745"/>
                  </a:cubicBezTo>
                  <a:cubicBezTo>
                    <a:pt x="76200" y="363296"/>
                    <a:pt x="56573" y="366375"/>
                    <a:pt x="36946" y="369454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0D1A998-8CFE-FFBA-6F31-3A63B82128AB}"/>
              </a:ext>
            </a:extLst>
          </p:cNvPr>
          <p:cNvCxnSpPr>
            <a:cxnSpLocks/>
          </p:cNvCxnSpPr>
          <p:nvPr/>
        </p:nvCxnSpPr>
        <p:spPr>
          <a:xfrm>
            <a:off x="4367808" y="1330877"/>
            <a:ext cx="3183884" cy="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876507C-5556-DDE6-2A1E-B3DC3158F0C4}"/>
              </a:ext>
            </a:extLst>
          </p:cNvPr>
          <p:cNvGrpSpPr/>
          <p:nvPr/>
        </p:nvGrpSpPr>
        <p:grpSpPr>
          <a:xfrm flipH="1">
            <a:off x="4015864" y="2711353"/>
            <a:ext cx="351944" cy="828528"/>
            <a:chOff x="1897552" y="2874843"/>
            <a:chExt cx="351944" cy="828528"/>
          </a:xfrm>
          <a:solidFill>
            <a:schemeClr val="bg1">
              <a:lumMod val="75000"/>
              <a:alpha val="60000"/>
            </a:schemeClr>
          </a:solidFill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09D74B8-2B9D-AF58-4D8B-014EE0F1AA6D}"/>
                </a:ext>
              </a:extLst>
            </p:cNvPr>
            <p:cNvSpPr/>
            <p:nvPr/>
          </p:nvSpPr>
          <p:spPr>
            <a:xfrm>
              <a:off x="1897552" y="2874843"/>
              <a:ext cx="305372" cy="99620"/>
            </a:xfrm>
            <a:prstGeom prst="rect">
              <a:avLst/>
            </a:prstGeom>
            <a:grpFill/>
            <a:ln w="28575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F54E5F6-56CC-CE7C-0973-6FF4C6F072B9}"/>
                </a:ext>
              </a:extLst>
            </p:cNvPr>
            <p:cNvCxnSpPr>
              <a:cxnSpLocks/>
            </p:cNvCxnSpPr>
            <p:nvPr/>
          </p:nvCxnSpPr>
          <p:spPr>
            <a:xfrm>
              <a:off x="2096810" y="2974463"/>
              <a:ext cx="0" cy="423535"/>
            </a:xfrm>
            <a:prstGeom prst="lin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AB156183-9766-09AA-48FD-194663C29264}"/>
                </a:ext>
              </a:extLst>
            </p:cNvPr>
            <p:cNvSpPr/>
            <p:nvPr/>
          </p:nvSpPr>
          <p:spPr>
            <a:xfrm>
              <a:off x="1944123" y="3397998"/>
              <a:ext cx="305373" cy="305373"/>
            </a:xfrm>
            <a:prstGeom prst="ellips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</a:rPr>
                <a:t>-</a:t>
              </a:r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28EB2E2-7623-5226-89CC-44E58B4FEFB4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3827350" y="2782062"/>
            <a:ext cx="828933" cy="828822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0A72075-7EC8-E053-A18D-83CC0E871BA6}"/>
              </a:ext>
            </a:extLst>
          </p:cNvPr>
          <p:cNvGrpSpPr/>
          <p:nvPr/>
        </p:nvGrpSpPr>
        <p:grpSpPr>
          <a:xfrm>
            <a:off x="1290850" y="1419221"/>
            <a:ext cx="1686939" cy="432000"/>
            <a:chOff x="3736045" y="2556258"/>
            <a:chExt cx="1686939" cy="432000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92FD996-CC0F-6189-7019-EB9607DBDCCD}"/>
                </a:ext>
              </a:extLst>
            </p:cNvPr>
            <p:cNvCxnSpPr>
              <a:cxnSpLocks/>
            </p:cNvCxnSpPr>
            <p:nvPr/>
          </p:nvCxnSpPr>
          <p:spPr>
            <a:xfrm>
              <a:off x="3874832" y="2779889"/>
              <a:ext cx="470781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A8CA3F6-0ADB-8E23-89B0-B79212F9348A}"/>
                </a:ext>
              </a:extLst>
            </p:cNvPr>
            <p:cNvCxnSpPr>
              <a:cxnSpLocks/>
            </p:cNvCxnSpPr>
            <p:nvPr/>
          </p:nvCxnSpPr>
          <p:spPr>
            <a:xfrm>
              <a:off x="4772203" y="2780928"/>
              <a:ext cx="470781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32E324C-A5C7-03F4-4A34-3113F3028642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4339952" y="2523186"/>
              <a:ext cx="432000" cy="498143"/>
              <a:chOff x="5807968" y="305086"/>
              <a:chExt cx="939890" cy="1051738"/>
            </a:xfrm>
            <a:solidFill>
              <a:schemeClr val="bg1">
                <a:lumMod val="75000"/>
              </a:schemeClr>
            </a:solidFill>
          </p:grpSpPr>
          <p:sp>
            <p:nvSpPr>
              <p:cNvPr id="35" name="Block Arc 34">
                <a:extLst>
                  <a:ext uri="{FF2B5EF4-FFF2-40B4-BE49-F238E27FC236}">
                    <a16:creationId xmlns:a16="http://schemas.microsoft.com/office/drawing/2014/main" id="{C060BA78-169E-E961-428D-B10F7BDEBFBC}"/>
                  </a:ext>
                </a:extLst>
              </p:cNvPr>
              <p:cNvSpPr/>
              <p:nvPr/>
            </p:nvSpPr>
            <p:spPr>
              <a:xfrm>
                <a:off x="5807968" y="305086"/>
                <a:ext cx="939890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Block Arc 35">
                <a:extLst>
                  <a:ext uri="{FF2B5EF4-FFF2-40B4-BE49-F238E27FC236}">
                    <a16:creationId xmlns:a16="http://schemas.microsoft.com/office/drawing/2014/main" id="{E5AD709A-F68D-819F-0E78-736EB680E4BA}"/>
                  </a:ext>
                </a:extLst>
              </p:cNvPr>
              <p:cNvSpPr/>
              <p:nvPr/>
            </p:nvSpPr>
            <p:spPr>
              <a:xfrm rot="10800000">
                <a:off x="5807968" y="529751"/>
                <a:ext cx="939888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31DE4D4-BDD3-DD76-280E-F94B5A5DE26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242984" y="2682257"/>
              <a:ext cx="180000" cy="180000"/>
              <a:chOff x="6904450" y="3818620"/>
              <a:chExt cx="274224" cy="274224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2C51D0EA-50EE-68B2-53B9-CDB739516728}"/>
                  </a:ext>
                </a:extLst>
              </p:cNvPr>
              <p:cNvSpPr/>
              <p:nvPr/>
            </p:nvSpPr>
            <p:spPr>
              <a:xfrm>
                <a:off x="6904450" y="3818620"/>
                <a:ext cx="274224" cy="27422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5B7A02FA-45F8-52C6-523D-6F722C6EB4D0}"/>
                  </a:ext>
                </a:extLst>
              </p:cNvPr>
              <p:cNvCxnSpPr>
                <a:stCxn id="45" idx="1"/>
                <a:endCxn id="45" idx="5"/>
              </p:cNvCxnSpPr>
              <p:nvPr/>
            </p:nvCxnSpPr>
            <p:spPr>
              <a:xfrm>
                <a:off x="6944609" y="3858779"/>
                <a:ext cx="193907" cy="193907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0DBE615D-4E20-EDA7-006B-82FE6F1B3F7C}"/>
                  </a:ext>
                </a:extLst>
              </p:cNvPr>
              <p:cNvCxnSpPr>
                <a:cxnSpLocks/>
                <a:stCxn id="45" idx="7"/>
                <a:endCxn id="45" idx="3"/>
              </p:cNvCxnSpPr>
              <p:nvPr/>
            </p:nvCxnSpPr>
            <p:spPr>
              <a:xfrm flipH="1">
                <a:off x="6944609" y="3858779"/>
                <a:ext cx="193907" cy="193907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57840561-1BF0-B386-69C9-851B14933E36}"/>
                </a:ext>
              </a:extLst>
            </p:cNvPr>
            <p:cNvGrpSpPr/>
            <p:nvPr/>
          </p:nvGrpSpPr>
          <p:grpSpPr>
            <a:xfrm>
              <a:off x="3736045" y="2697956"/>
              <a:ext cx="180000" cy="180000"/>
              <a:chOff x="5525165" y="2697956"/>
              <a:chExt cx="180000" cy="180000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C1484939-D9C1-CBC6-E01E-BB2CCCE16223}"/>
                  </a:ext>
                </a:extLst>
              </p:cNvPr>
              <p:cNvSpPr/>
              <p:nvPr/>
            </p:nvSpPr>
            <p:spPr>
              <a:xfrm>
                <a:off x="5525165" y="2697956"/>
                <a:ext cx="180000" cy="18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932690BE-0F91-C5B0-142B-AE9ADFE97FA8}"/>
                  </a:ext>
                </a:extLst>
              </p:cNvPr>
              <p:cNvSpPr/>
              <p:nvPr/>
            </p:nvSpPr>
            <p:spPr>
              <a:xfrm>
                <a:off x="5589098" y="2762030"/>
                <a:ext cx="51851" cy="51851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EC312BE-F050-A65F-9470-B17CB804FCDE}"/>
              </a:ext>
            </a:extLst>
          </p:cNvPr>
          <p:cNvGrpSpPr/>
          <p:nvPr/>
        </p:nvGrpSpPr>
        <p:grpSpPr>
          <a:xfrm>
            <a:off x="1483668" y="1584661"/>
            <a:ext cx="1232424" cy="834107"/>
            <a:chOff x="5727672" y="2726975"/>
            <a:chExt cx="1232424" cy="834107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80E7555F-4F60-5981-081D-BF6C1E4C2A8A}"/>
                </a:ext>
              </a:extLst>
            </p:cNvPr>
            <p:cNvGrpSpPr/>
            <p:nvPr/>
          </p:nvGrpSpPr>
          <p:grpSpPr>
            <a:xfrm>
              <a:off x="6608152" y="2732554"/>
              <a:ext cx="351944" cy="828528"/>
              <a:chOff x="1897552" y="2874843"/>
              <a:chExt cx="351944" cy="828528"/>
            </a:xfrm>
            <a:solidFill>
              <a:schemeClr val="bg1">
                <a:lumMod val="75000"/>
                <a:alpha val="60000"/>
              </a:schemeClr>
            </a:solidFill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F7A0201F-8EE9-EF0D-34BF-B64D8E649820}"/>
                  </a:ext>
                </a:extLst>
              </p:cNvPr>
              <p:cNvSpPr/>
              <p:nvPr/>
            </p:nvSpPr>
            <p:spPr>
              <a:xfrm>
                <a:off x="1897552" y="2874843"/>
                <a:ext cx="305372" cy="99620"/>
              </a:xfrm>
              <a:prstGeom prst="rect">
                <a:avLst/>
              </a:prstGeom>
              <a:grpFill/>
              <a:ln w="28575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E5505CBD-3DBC-5427-1A2F-531E116570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6810" y="2974463"/>
                <a:ext cx="0" cy="423535"/>
              </a:xfrm>
              <a:prstGeom prst="lin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0502D8CB-4210-7BCC-9992-1A711D98F2AA}"/>
                  </a:ext>
                </a:extLst>
              </p:cNvPr>
              <p:cNvSpPr/>
              <p:nvPr/>
            </p:nvSpPr>
            <p:spPr>
              <a:xfrm>
                <a:off x="1944123" y="3397998"/>
                <a:ext cx="305373" cy="305373"/>
              </a:xfrm>
              <a:prstGeom prst="ellips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7561EA2-24AD-6849-0CD0-DDEEEAB63D1F}"/>
                </a:ext>
              </a:extLst>
            </p:cNvPr>
            <p:cNvGrpSpPr/>
            <p:nvPr/>
          </p:nvGrpSpPr>
          <p:grpSpPr>
            <a:xfrm flipH="1">
              <a:off x="5727672" y="2726975"/>
              <a:ext cx="351944" cy="828528"/>
              <a:chOff x="1897552" y="2874843"/>
              <a:chExt cx="351944" cy="828528"/>
            </a:xfrm>
            <a:solidFill>
              <a:schemeClr val="bg1">
                <a:lumMod val="75000"/>
                <a:alpha val="60000"/>
              </a:schemeClr>
            </a:solidFill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8C9B81D8-D9CA-4985-F45B-E89E6F176309}"/>
                  </a:ext>
                </a:extLst>
              </p:cNvPr>
              <p:cNvSpPr/>
              <p:nvPr/>
            </p:nvSpPr>
            <p:spPr>
              <a:xfrm>
                <a:off x="1897552" y="2874843"/>
                <a:ext cx="305372" cy="99620"/>
              </a:xfrm>
              <a:prstGeom prst="rect">
                <a:avLst/>
              </a:prstGeom>
              <a:grpFill/>
              <a:ln w="28575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3EB64FDA-66F8-9D91-1808-0D2F563025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6810" y="2974463"/>
                <a:ext cx="0" cy="423535"/>
              </a:xfrm>
              <a:prstGeom prst="lin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4FE923D1-9164-7F53-A9CA-588EDFBC72EA}"/>
                  </a:ext>
                </a:extLst>
              </p:cNvPr>
              <p:cNvSpPr/>
              <p:nvPr/>
            </p:nvSpPr>
            <p:spPr>
              <a:xfrm>
                <a:off x="1944123" y="3397998"/>
                <a:ext cx="305373" cy="305373"/>
              </a:xfrm>
              <a:prstGeom prst="ellips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</a:rPr>
                  <a:t>-</a:t>
                </a:r>
              </a:p>
            </p:txBody>
          </p:sp>
        </p:grp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ED80CFDC-C034-AD44-33FE-984AE4A3C0F5}"/>
              </a:ext>
            </a:extLst>
          </p:cNvPr>
          <p:cNvSpPr txBox="1"/>
          <p:nvPr/>
        </p:nvSpPr>
        <p:spPr>
          <a:xfrm>
            <a:off x="7516037" y="1146211"/>
            <a:ext cx="537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F152583-4DC9-49F3-00C0-3A72CE65F6C4}"/>
              </a:ext>
            </a:extLst>
          </p:cNvPr>
          <p:cNvSpPr txBox="1"/>
          <p:nvPr/>
        </p:nvSpPr>
        <p:spPr>
          <a:xfrm>
            <a:off x="4545774" y="1688900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X</a:t>
            </a:r>
            <a:endParaRPr lang="en-US" b="1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983007D-73EE-B57A-E442-B9E2C072CD72}"/>
              </a:ext>
            </a:extLst>
          </p:cNvPr>
          <p:cNvSpPr txBox="1"/>
          <p:nvPr/>
        </p:nvSpPr>
        <p:spPr>
          <a:xfrm>
            <a:off x="6169449" y="1725220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Y</a:t>
            </a:r>
            <a:endParaRPr lang="en-US" b="1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5698C1C-F2EC-A659-846D-E6219BDD209D}"/>
              </a:ext>
            </a:extLst>
          </p:cNvPr>
          <p:cNvSpPr txBox="1"/>
          <p:nvPr/>
        </p:nvSpPr>
        <p:spPr>
          <a:xfrm>
            <a:off x="1038016" y="1488963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X</a:t>
            </a:r>
            <a:endParaRPr lang="en-US" b="1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875A0F0-1E93-370F-23BD-88CC6735EF4B}"/>
              </a:ext>
            </a:extLst>
          </p:cNvPr>
          <p:cNvSpPr txBox="1"/>
          <p:nvPr/>
        </p:nvSpPr>
        <p:spPr>
          <a:xfrm>
            <a:off x="2943233" y="1497029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Y</a:t>
            </a:r>
            <a:endParaRPr lang="en-US" b="1" dirty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2F6C9FBB-A4C0-76B4-D914-A67EC1E3B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Images from physicsteacher.blog. Released under CC BY 4.0</a:t>
            </a:r>
          </a:p>
        </p:txBody>
      </p:sp>
    </p:spTree>
    <p:extLst>
      <p:ext uri="{BB962C8B-B14F-4D97-AF65-F5344CB8AC3E}">
        <p14:creationId xmlns:p14="http://schemas.microsoft.com/office/powerpoint/2010/main" val="3301982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6E35B07E-021F-8394-1ED7-91BE43FCAB43}"/>
              </a:ext>
            </a:extLst>
          </p:cNvPr>
          <p:cNvGrpSpPr/>
          <p:nvPr/>
        </p:nvGrpSpPr>
        <p:grpSpPr>
          <a:xfrm>
            <a:off x="4352565" y="516560"/>
            <a:ext cx="2437886" cy="2470403"/>
            <a:chOff x="2917653" y="532044"/>
            <a:chExt cx="2437886" cy="2470403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678E408-2DB0-CE8F-E99C-A65B612CB12A}"/>
                </a:ext>
              </a:extLst>
            </p:cNvPr>
            <p:cNvGrpSpPr/>
            <p:nvPr/>
          </p:nvGrpSpPr>
          <p:grpSpPr>
            <a:xfrm>
              <a:off x="2965594" y="532044"/>
              <a:ext cx="2389945" cy="2423190"/>
              <a:chOff x="3992103" y="1900835"/>
              <a:chExt cx="2389945" cy="2423190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1F3EA500-DF7C-CDF6-99D3-B5C52F736D89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3992103" y="3074917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473262DC-8278-A8AA-CC7A-DD1A8ED42072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4316013" y="3355304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0B182A14-C7E3-0D2E-EF78-42EC9E353E2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185149" y="3359833"/>
                <a:ext cx="318414" cy="25017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01A2B5B0-6E68-F791-2B76-4B9E659ECED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570471" y="2847957"/>
                <a:ext cx="318414" cy="25017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B5920AEC-2898-A97D-D554-B7A63094702C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4570471" y="1900835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01DE0169-9BC5-0817-F7A5-29A3205A5A7A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5476702" y="2613767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2812AF60-1BA2-3E52-ABDF-693F4C8004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4204" y="1930070"/>
                <a:ext cx="907844" cy="71574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FAC5612-3E62-4A25-5145-44CA8F70A561}"/>
                </a:ext>
              </a:extLst>
            </p:cNvPr>
            <p:cNvGrpSpPr>
              <a:grpSpLocks noChangeAspect="1"/>
            </p:cNvGrpSpPr>
            <p:nvPr/>
          </p:nvGrpSpPr>
          <p:grpSpPr>
            <a:xfrm rot="18727066">
              <a:off x="2950725" y="2537375"/>
              <a:ext cx="432000" cy="498143"/>
              <a:chOff x="5807968" y="305086"/>
              <a:chExt cx="939890" cy="1051738"/>
            </a:xfrm>
            <a:solidFill>
              <a:schemeClr val="bg1">
                <a:lumMod val="75000"/>
              </a:schemeClr>
            </a:solidFill>
          </p:grpSpPr>
          <p:sp>
            <p:nvSpPr>
              <p:cNvPr id="21" name="Block Arc 20">
                <a:extLst>
                  <a:ext uri="{FF2B5EF4-FFF2-40B4-BE49-F238E27FC236}">
                    <a16:creationId xmlns:a16="http://schemas.microsoft.com/office/drawing/2014/main" id="{C6DE5034-3BD4-4C99-270F-882B57B99B14}"/>
                  </a:ext>
                </a:extLst>
              </p:cNvPr>
              <p:cNvSpPr/>
              <p:nvPr/>
            </p:nvSpPr>
            <p:spPr>
              <a:xfrm>
                <a:off x="5807968" y="305086"/>
                <a:ext cx="939890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Block Arc 21">
                <a:extLst>
                  <a:ext uri="{FF2B5EF4-FFF2-40B4-BE49-F238E27FC236}">
                    <a16:creationId xmlns:a16="http://schemas.microsoft.com/office/drawing/2014/main" id="{BC0095B0-FD94-E639-9AC7-90C74ACA3B79}"/>
                  </a:ext>
                </a:extLst>
              </p:cNvPr>
              <p:cNvSpPr/>
              <p:nvPr/>
            </p:nvSpPr>
            <p:spPr>
              <a:xfrm rot="10800000">
                <a:off x="5807968" y="529751"/>
                <a:ext cx="939888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75" name="Cloud Callout 74">
            <a:extLst>
              <a:ext uri="{FF2B5EF4-FFF2-40B4-BE49-F238E27FC236}">
                <a16:creationId xmlns:a16="http://schemas.microsoft.com/office/drawing/2014/main" id="{04DCE263-3C94-ADB5-5794-2C23435A0ED9}"/>
              </a:ext>
            </a:extLst>
          </p:cNvPr>
          <p:cNvSpPr/>
          <p:nvPr/>
        </p:nvSpPr>
        <p:spPr>
          <a:xfrm>
            <a:off x="430790" y="188640"/>
            <a:ext cx="3696445" cy="2880320"/>
          </a:xfrm>
          <a:prstGeom prst="cloudCallout">
            <a:avLst>
              <a:gd name="adj1" fmla="val 30406"/>
              <a:gd name="adj2" fmla="val 66144"/>
            </a:avLst>
          </a:prstGeom>
          <a:solidFill>
            <a:schemeClr val="bg1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599D553-2F3B-45AD-56C2-AC61F1DD6E1F}"/>
              </a:ext>
            </a:extLst>
          </p:cNvPr>
          <p:cNvGrpSpPr/>
          <p:nvPr/>
        </p:nvGrpSpPr>
        <p:grpSpPr>
          <a:xfrm>
            <a:off x="4873134" y="2732762"/>
            <a:ext cx="351944" cy="828528"/>
            <a:chOff x="1897552" y="2874843"/>
            <a:chExt cx="351944" cy="828528"/>
          </a:xfrm>
          <a:solidFill>
            <a:schemeClr val="bg1">
              <a:lumMod val="75000"/>
              <a:alpha val="60000"/>
            </a:schemeClr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4806D8C-1B8A-844A-B2B6-FFA6A582DEF0}"/>
                </a:ext>
              </a:extLst>
            </p:cNvPr>
            <p:cNvSpPr/>
            <p:nvPr/>
          </p:nvSpPr>
          <p:spPr>
            <a:xfrm>
              <a:off x="1897552" y="2874843"/>
              <a:ext cx="305372" cy="99620"/>
            </a:xfrm>
            <a:prstGeom prst="rect">
              <a:avLst/>
            </a:prstGeom>
            <a:grpFill/>
            <a:ln w="28575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5738B9A-7F3C-CDA9-972F-C800D86DFF3D}"/>
                </a:ext>
              </a:extLst>
            </p:cNvPr>
            <p:cNvCxnSpPr>
              <a:cxnSpLocks/>
            </p:cNvCxnSpPr>
            <p:nvPr/>
          </p:nvCxnSpPr>
          <p:spPr>
            <a:xfrm>
              <a:off x="2096810" y="2974463"/>
              <a:ext cx="0" cy="423535"/>
            </a:xfrm>
            <a:prstGeom prst="lin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7938103-6CA0-0D3C-AB55-6C79C1498682}"/>
                </a:ext>
              </a:extLst>
            </p:cNvPr>
            <p:cNvSpPr/>
            <p:nvPr/>
          </p:nvSpPr>
          <p:spPr>
            <a:xfrm>
              <a:off x="1944123" y="3397998"/>
              <a:ext cx="305373" cy="305373"/>
            </a:xfrm>
            <a:prstGeom prst="ellips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B9916B7-EDE8-4AA5-BCAD-3179E30A3227}"/>
              </a:ext>
            </a:extLst>
          </p:cNvPr>
          <p:cNvGrpSpPr/>
          <p:nvPr/>
        </p:nvGrpSpPr>
        <p:grpSpPr>
          <a:xfrm rot="7903170" flipV="1">
            <a:off x="3395117" y="3569271"/>
            <a:ext cx="561410" cy="388904"/>
            <a:chOff x="5950226" y="5374308"/>
            <a:chExt cx="795131" cy="621750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0E3885C-7747-FE70-C444-01893D8710BC}"/>
                </a:ext>
              </a:extLst>
            </p:cNvPr>
            <p:cNvCxnSpPr/>
            <p:nvPr/>
          </p:nvCxnSpPr>
          <p:spPr>
            <a:xfrm>
              <a:off x="5950226" y="5374308"/>
              <a:ext cx="795131" cy="3108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DAB866C-D7A8-A413-0420-94F0ACE981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50226" y="5685183"/>
              <a:ext cx="795131" cy="3108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F0F1E64-CCC0-331C-BB74-C35919B3963B}"/>
                </a:ext>
              </a:extLst>
            </p:cNvPr>
            <p:cNvSpPr/>
            <p:nvPr/>
          </p:nvSpPr>
          <p:spPr>
            <a:xfrm>
              <a:off x="6055647" y="5442427"/>
              <a:ext cx="133118" cy="445755"/>
            </a:xfrm>
            <a:custGeom>
              <a:avLst/>
              <a:gdLst>
                <a:gd name="connsiteX0" fmla="*/ 93362 w 133118"/>
                <a:gd name="connsiteY0" fmla="*/ 0 h 490331"/>
                <a:gd name="connsiteX1" fmla="*/ 596 w 133118"/>
                <a:gd name="connsiteY1" fmla="*/ 265044 h 490331"/>
                <a:gd name="connsiteX2" fmla="*/ 133118 w 133118"/>
                <a:gd name="connsiteY2" fmla="*/ 490331 h 490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118" h="490331">
                  <a:moveTo>
                    <a:pt x="93362" y="0"/>
                  </a:moveTo>
                  <a:cubicBezTo>
                    <a:pt x="43666" y="91661"/>
                    <a:pt x="-6030" y="183322"/>
                    <a:pt x="596" y="265044"/>
                  </a:cubicBezTo>
                  <a:cubicBezTo>
                    <a:pt x="7222" y="346766"/>
                    <a:pt x="70170" y="418548"/>
                    <a:pt x="133118" y="490331"/>
                  </a:cubicBezTo>
                </a:path>
              </a:pathLst>
            </a:cu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6A48648-C40A-3EBD-4FB2-171575877C63}"/>
                </a:ext>
              </a:extLst>
            </p:cNvPr>
            <p:cNvSpPr/>
            <p:nvPr/>
          </p:nvSpPr>
          <p:spPr>
            <a:xfrm>
              <a:off x="6068180" y="5552876"/>
              <a:ext cx="138745" cy="227114"/>
            </a:xfrm>
            <a:custGeom>
              <a:avLst/>
              <a:gdLst>
                <a:gd name="connsiteX0" fmla="*/ 27820 w 138745"/>
                <a:gd name="connsiteY0" fmla="*/ 11140 h 249825"/>
                <a:gd name="connsiteX1" fmla="*/ 1316 w 138745"/>
                <a:gd name="connsiteY1" fmla="*/ 130409 h 249825"/>
                <a:gd name="connsiteX2" fmla="*/ 67577 w 138745"/>
                <a:gd name="connsiteY2" fmla="*/ 249679 h 249825"/>
                <a:gd name="connsiteX3" fmla="*/ 133837 w 138745"/>
                <a:gd name="connsiteY3" fmla="*/ 156914 h 249825"/>
                <a:gd name="connsiteX4" fmla="*/ 133837 w 138745"/>
                <a:gd name="connsiteY4" fmla="*/ 77401 h 249825"/>
                <a:gd name="connsiteX5" fmla="*/ 80829 w 138745"/>
                <a:gd name="connsiteY5" fmla="*/ 11140 h 249825"/>
                <a:gd name="connsiteX6" fmla="*/ 27820 w 138745"/>
                <a:gd name="connsiteY6" fmla="*/ 11140 h 249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745" h="249825">
                  <a:moveTo>
                    <a:pt x="27820" y="11140"/>
                  </a:moveTo>
                  <a:cubicBezTo>
                    <a:pt x="14568" y="31018"/>
                    <a:pt x="-5310" y="90653"/>
                    <a:pt x="1316" y="130409"/>
                  </a:cubicBezTo>
                  <a:cubicBezTo>
                    <a:pt x="7942" y="170166"/>
                    <a:pt x="45490" y="245262"/>
                    <a:pt x="67577" y="249679"/>
                  </a:cubicBezTo>
                  <a:cubicBezTo>
                    <a:pt x="89664" y="254097"/>
                    <a:pt x="133837" y="156914"/>
                    <a:pt x="133837" y="156914"/>
                  </a:cubicBezTo>
                  <a:cubicBezTo>
                    <a:pt x="144880" y="128201"/>
                    <a:pt x="133837" y="77401"/>
                    <a:pt x="133837" y="77401"/>
                  </a:cubicBezTo>
                  <a:cubicBezTo>
                    <a:pt x="125002" y="53105"/>
                    <a:pt x="80829" y="11140"/>
                    <a:pt x="80829" y="11140"/>
                  </a:cubicBezTo>
                  <a:cubicBezTo>
                    <a:pt x="63159" y="2305"/>
                    <a:pt x="41072" y="-8738"/>
                    <a:pt x="27820" y="1114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06E0724F-1166-1ACF-8EFC-DE456D58A3D9}"/>
                </a:ext>
              </a:extLst>
            </p:cNvPr>
            <p:cNvSpPr/>
            <p:nvPr/>
          </p:nvSpPr>
          <p:spPr>
            <a:xfrm>
              <a:off x="6128327" y="5481782"/>
              <a:ext cx="142447" cy="369454"/>
            </a:xfrm>
            <a:custGeom>
              <a:avLst/>
              <a:gdLst>
                <a:gd name="connsiteX0" fmla="*/ 0 w 142447"/>
                <a:gd name="connsiteY0" fmla="*/ 0 h 369454"/>
                <a:gd name="connsiteX1" fmla="*/ 129309 w 142447"/>
                <a:gd name="connsiteY1" fmla="*/ 87745 h 369454"/>
                <a:gd name="connsiteX2" fmla="*/ 133928 w 142447"/>
                <a:gd name="connsiteY2" fmla="*/ 240145 h 369454"/>
                <a:gd name="connsiteX3" fmla="*/ 92364 w 142447"/>
                <a:gd name="connsiteY3" fmla="*/ 341745 h 369454"/>
                <a:gd name="connsiteX4" fmla="*/ 36946 w 142447"/>
                <a:gd name="connsiteY4" fmla="*/ 369454 h 369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447" h="369454">
                  <a:moveTo>
                    <a:pt x="0" y="0"/>
                  </a:moveTo>
                  <a:cubicBezTo>
                    <a:pt x="53494" y="23860"/>
                    <a:pt x="106988" y="47721"/>
                    <a:pt x="129309" y="87745"/>
                  </a:cubicBezTo>
                  <a:cubicBezTo>
                    <a:pt x="151630" y="127769"/>
                    <a:pt x="140085" y="197812"/>
                    <a:pt x="133928" y="240145"/>
                  </a:cubicBezTo>
                  <a:cubicBezTo>
                    <a:pt x="127771" y="282478"/>
                    <a:pt x="108528" y="320194"/>
                    <a:pt x="92364" y="341745"/>
                  </a:cubicBezTo>
                  <a:cubicBezTo>
                    <a:pt x="76200" y="363296"/>
                    <a:pt x="56573" y="366375"/>
                    <a:pt x="36946" y="369454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0D1A998-8CFE-FFBA-6F31-3A63B82128AB}"/>
              </a:ext>
            </a:extLst>
          </p:cNvPr>
          <p:cNvCxnSpPr>
            <a:cxnSpLocks/>
          </p:cNvCxnSpPr>
          <p:nvPr/>
        </p:nvCxnSpPr>
        <p:spPr>
          <a:xfrm>
            <a:off x="4367808" y="1330877"/>
            <a:ext cx="3183884" cy="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876507C-5556-DDE6-2A1E-B3DC3158F0C4}"/>
              </a:ext>
            </a:extLst>
          </p:cNvPr>
          <p:cNvGrpSpPr/>
          <p:nvPr/>
        </p:nvGrpSpPr>
        <p:grpSpPr>
          <a:xfrm flipH="1">
            <a:off x="4015864" y="2711353"/>
            <a:ext cx="351944" cy="828528"/>
            <a:chOff x="1897552" y="2874843"/>
            <a:chExt cx="351944" cy="828528"/>
          </a:xfrm>
          <a:solidFill>
            <a:schemeClr val="bg1">
              <a:lumMod val="75000"/>
              <a:alpha val="60000"/>
            </a:schemeClr>
          </a:solidFill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09D74B8-2B9D-AF58-4D8B-014EE0F1AA6D}"/>
                </a:ext>
              </a:extLst>
            </p:cNvPr>
            <p:cNvSpPr/>
            <p:nvPr/>
          </p:nvSpPr>
          <p:spPr>
            <a:xfrm>
              <a:off x="1897552" y="2874843"/>
              <a:ext cx="305372" cy="99620"/>
            </a:xfrm>
            <a:prstGeom prst="rect">
              <a:avLst/>
            </a:prstGeom>
            <a:grpFill/>
            <a:ln w="28575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F54E5F6-56CC-CE7C-0973-6FF4C6F072B9}"/>
                </a:ext>
              </a:extLst>
            </p:cNvPr>
            <p:cNvCxnSpPr>
              <a:cxnSpLocks/>
            </p:cNvCxnSpPr>
            <p:nvPr/>
          </p:nvCxnSpPr>
          <p:spPr>
            <a:xfrm>
              <a:off x="2096810" y="2974463"/>
              <a:ext cx="0" cy="423535"/>
            </a:xfrm>
            <a:prstGeom prst="lin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AB156183-9766-09AA-48FD-194663C29264}"/>
                </a:ext>
              </a:extLst>
            </p:cNvPr>
            <p:cNvSpPr/>
            <p:nvPr/>
          </p:nvSpPr>
          <p:spPr>
            <a:xfrm>
              <a:off x="1944123" y="3397998"/>
              <a:ext cx="305373" cy="305373"/>
            </a:xfrm>
            <a:prstGeom prst="ellips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</a:rPr>
                <a:t>-</a:t>
              </a:r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28EB2E2-7623-5226-89CC-44E58B4FEFB4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3827350" y="2782062"/>
            <a:ext cx="828933" cy="828822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0A72075-7EC8-E053-A18D-83CC0E871BA6}"/>
              </a:ext>
            </a:extLst>
          </p:cNvPr>
          <p:cNvGrpSpPr/>
          <p:nvPr/>
        </p:nvGrpSpPr>
        <p:grpSpPr>
          <a:xfrm rot="2636430">
            <a:off x="1290854" y="1419212"/>
            <a:ext cx="1686913" cy="432000"/>
            <a:chOff x="3736045" y="2556258"/>
            <a:chExt cx="1686913" cy="432000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92FD996-CC0F-6189-7019-EB9607DBDCCD}"/>
                </a:ext>
              </a:extLst>
            </p:cNvPr>
            <p:cNvCxnSpPr>
              <a:cxnSpLocks/>
            </p:cNvCxnSpPr>
            <p:nvPr/>
          </p:nvCxnSpPr>
          <p:spPr>
            <a:xfrm>
              <a:off x="3874832" y="2779889"/>
              <a:ext cx="470781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A8CA3F6-0ADB-8E23-89B0-B79212F9348A}"/>
                </a:ext>
              </a:extLst>
            </p:cNvPr>
            <p:cNvCxnSpPr>
              <a:cxnSpLocks/>
            </p:cNvCxnSpPr>
            <p:nvPr/>
          </p:nvCxnSpPr>
          <p:spPr>
            <a:xfrm>
              <a:off x="4772203" y="2780928"/>
              <a:ext cx="470781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32E324C-A5C7-03F4-4A34-3113F3028642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4339952" y="2523186"/>
              <a:ext cx="432000" cy="498143"/>
              <a:chOff x="5807968" y="305086"/>
              <a:chExt cx="939890" cy="1051738"/>
            </a:xfrm>
            <a:solidFill>
              <a:schemeClr val="bg1">
                <a:lumMod val="75000"/>
              </a:schemeClr>
            </a:solidFill>
          </p:grpSpPr>
          <p:sp>
            <p:nvSpPr>
              <p:cNvPr id="35" name="Block Arc 34">
                <a:extLst>
                  <a:ext uri="{FF2B5EF4-FFF2-40B4-BE49-F238E27FC236}">
                    <a16:creationId xmlns:a16="http://schemas.microsoft.com/office/drawing/2014/main" id="{C060BA78-169E-E961-428D-B10F7BDEBFBC}"/>
                  </a:ext>
                </a:extLst>
              </p:cNvPr>
              <p:cNvSpPr/>
              <p:nvPr/>
            </p:nvSpPr>
            <p:spPr>
              <a:xfrm>
                <a:off x="5807968" y="305086"/>
                <a:ext cx="939890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Block Arc 35">
                <a:extLst>
                  <a:ext uri="{FF2B5EF4-FFF2-40B4-BE49-F238E27FC236}">
                    <a16:creationId xmlns:a16="http://schemas.microsoft.com/office/drawing/2014/main" id="{E5AD709A-F68D-819F-0E78-736EB680E4BA}"/>
                  </a:ext>
                </a:extLst>
              </p:cNvPr>
              <p:cNvSpPr/>
              <p:nvPr/>
            </p:nvSpPr>
            <p:spPr>
              <a:xfrm rot="10800000">
                <a:off x="5807968" y="529751"/>
                <a:ext cx="939888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31DE4D4-BDD3-DD76-280E-F94B5A5DE26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242959" y="2682257"/>
              <a:ext cx="179999" cy="180000"/>
              <a:chOff x="6904450" y="3818620"/>
              <a:chExt cx="274224" cy="274224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2C51D0EA-50EE-68B2-53B9-CDB739516728}"/>
                  </a:ext>
                </a:extLst>
              </p:cNvPr>
              <p:cNvSpPr/>
              <p:nvPr/>
            </p:nvSpPr>
            <p:spPr>
              <a:xfrm>
                <a:off x="6904450" y="3818620"/>
                <a:ext cx="274224" cy="27422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5B7A02FA-45F8-52C6-523D-6F722C6EB4D0}"/>
                  </a:ext>
                </a:extLst>
              </p:cNvPr>
              <p:cNvCxnSpPr>
                <a:cxnSpLocks/>
                <a:stCxn id="45" idx="0"/>
                <a:endCxn id="45" idx="4"/>
              </p:cNvCxnSpPr>
              <p:nvPr/>
            </p:nvCxnSpPr>
            <p:spPr>
              <a:xfrm rot="18963570" flipH="1">
                <a:off x="6946418" y="3857004"/>
                <a:ext cx="190287" cy="197457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0DBE615D-4E20-EDA7-006B-82FE6F1B3F7C}"/>
                  </a:ext>
                </a:extLst>
              </p:cNvPr>
              <p:cNvCxnSpPr>
                <a:cxnSpLocks/>
                <a:stCxn id="45" idx="6"/>
                <a:endCxn id="45" idx="2"/>
              </p:cNvCxnSpPr>
              <p:nvPr/>
            </p:nvCxnSpPr>
            <p:spPr>
              <a:xfrm rot="18963570" flipH="1" flipV="1">
                <a:off x="6942832" y="3860588"/>
                <a:ext cx="197459" cy="190287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57840561-1BF0-B386-69C9-851B14933E36}"/>
                </a:ext>
              </a:extLst>
            </p:cNvPr>
            <p:cNvGrpSpPr/>
            <p:nvPr/>
          </p:nvGrpSpPr>
          <p:grpSpPr>
            <a:xfrm>
              <a:off x="3736045" y="2697956"/>
              <a:ext cx="180000" cy="180000"/>
              <a:chOff x="5525165" y="2697956"/>
              <a:chExt cx="180000" cy="180000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C1484939-D9C1-CBC6-E01E-BB2CCCE16223}"/>
                  </a:ext>
                </a:extLst>
              </p:cNvPr>
              <p:cNvSpPr/>
              <p:nvPr/>
            </p:nvSpPr>
            <p:spPr>
              <a:xfrm>
                <a:off x="5525165" y="2697956"/>
                <a:ext cx="180000" cy="18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932690BE-0F91-C5B0-142B-AE9ADFE97FA8}"/>
                  </a:ext>
                </a:extLst>
              </p:cNvPr>
              <p:cNvSpPr/>
              <p:nvPr/>
            </p:nvSpPr>
            <p:spPr>
              <a:xfrm>
                <a:off x="5589098" y="2762030"/>
                <a:ext cx="51851" cy="51851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EC312BE-F050-A65F-9470-B17CB804FCDE}"/>
              </a:ext>
            </a:extLst>
          </p:cNvPr>
          <p:cNvGrpSpPr/>
          <p:nvPr/>
        </p:nvGrpSpPr>
        <p:grpSpPr>
          <a:xfrm>
            <a:off x="1487488" y="1556792"/>
            <a:ext cx="1232424" cy="834107"/>
            <a:chOff x="5727672" y="2726975"/>
            <a:chExt cx="1232424" cy="834107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80E7555F-4F60-5981-081D-BF6C1E4C2A8A}"/>
                </a:ext>
              </a:extLst>
            </p:cNvPr>
            <p:cNvGrpSpPr/>
            <p:nvPr/>
          </p:nvGrpSpPr>
          <p:grpSpPr>
            <a:xfrm>
              <a:off x="6608152" y="2732554"/>
              <a:ext cx="351944" cy="828528"/>
              <a:chOff x="1897552" y="2874843"/>
              <a:chExt cx="351944" cy="828528"/>
            </a:xfrm>
            <a:solidFill>
              <a:schemeClr val="bg1">
                <a:lumMod val="75000"/>
                <a:alpha val="60000"/>
              </a:schemeClr>
            </a:solidFill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F7A0201F-8EE9-EF0D-34BF-B64D8E649820}"/>
                  </a:ext>
                </a:extLst>
              </p:cNvPr>
              <p:cNvSpPr/>
              <p:nvPr/>
            </p:nvSpPr>
            <p:spPr>
              <a:xfrm>
                <a:off x="1897552" y="2874843"/>
                <a:ext cx="305372" cy="99620"/>
              </a:xfrm>
              <a:prstGeom prst="rect">
                <a:avLst/>
              </a:prstGeom>
              <a:grpFill/>
              <a:ln w="28575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E5505CBD-3DBC-5427-1A2F-531E116570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6810" y="2974463"/>
                <a:ext cx="0" cy="423535"/>
              </a:xfrm>
              <a:prstGeom prst="lin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0502D8CB-4210-7BCC-9992-1A711D98F2AA}"/>
                  </a:ext>
                </a:extLst>
              </p:cNvPr>
              <p:cNvSpPr/>
              <p:nvPr/>
            </p:nvSpPr>
            <p:spPr>
              <a:xfrm>
                <a:off x="1944123" y="3397998"/>
                <a:ext cx="305373" cy="305373"/>
              </a:xfrm>
              <a:prstGeom prst="ellips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7561EA2-24AD-6849-0CD0-DDEEEAB63D1F}"/>
                </a:ext>
              </a:extLst>
            </p:cNvPr>
            <p:cNvGrpSpPr/>
            <p:nvPr/>
          </p:nvGrpSpPr>
          <p:grpSpPr>
            <a:xfrm flipH="1">
              <a:off x="5727672" y="2726975"/>
              <a:ext cx="367213" cy="828528"/>
              <a:chOff x="1882283" y="2874843"/>
              <a:chExt cx="367213" cy="828528"/>
            </a:xfrm>
            <a:solidFill>
              <a:schemeClr val="bg1">
                <a:lumMod val="75000"/>
                <a:alpha val="60000"/>
              </a:schemeClr>
            </a:solidFill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8C9B81D8-D9CA-4985-F45B-E89E6F176309}"/>
                  </a:ext>
                </a:extLst>
              </p:cNvPr>
              <p:cNvSpPr/>
              <p:nvPr/>
            </p:nvSpPr>
            <p:spPr>
              <a:xfrm>
                <a:off x="1882283" y="2874843"/>
                <a:ext cx="335909" cy="99620"/>
              </a:xfrm>
              <a:prstGeom prst="rect">
                <a:avLst/>
              </a:prstGeom>
              <a:grpFill/>
              <a:ln w="28575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3EB64FDA-66F8-9D91-1808-0D2F563025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6810" y="2974463"/>
                <a:ext cx="0" cy="423535"/>
              </a:xfrm>
              <a:prstGeom prst="lin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4FE923D1-9164-7F53-A9CA-588EDFBC72EA}"/>
                  </a:ext>
                </a:extLst>
              </p:cNvPr>
              <p:cNvSpPr/>
              <p:nvPr/>
            </p:nvSpPr>
            <p:spPr>
              <a:xfrm>
                <a:off x="1944123" y="3397998"/>
                <a:ext cx="305373" cy="305373"/>
              </a:xfrm>
              <a:prstGeom prst="ellips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</a:rPr>
                  <a:t>-</a:t>
                </a:r>
              </a:p>
            </p:txBody>
          </p:sp>
        </p:grp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ED80CFDC-C034-AD44-33FE-984AE4A3C0F5}"/>
              </a:ext>
            </a:extLst>
          </p:cNvPr>
          <p:cNvSpPr txBox="1"/>
          <p:nvPr/>
        </p:nvSpPr>
        <p:spPr>
          <a:xfrm>
            <a:off x="7516037" y="1146211"/>
            <a:ext cx="537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F152583-4DC9-49F3-00C0-3A72CE65F6C4}"/>
              </a:ext>
            </a:extLst>
          </p:cNvPr>
          <p:cNvSpPr txBox="1"/>
          <p:nvPr/>
        </p:nvSpPr>
        <p:spPr>
          <a:xfrm>
            <a:off x="4733009" y="1285825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X</a:t>
            </a:r>
            <a:endParaRPr lang="en-US" b="1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983007D-73EE-B57A-E442-B9E2C072CD72}"/>
              </a:ext>
            </a:extLst>
          </p:cNvPr>
          <p:cNvSpPr txBox="1"/>
          <p:nvPr/>
        </p:nvSpPr>
        <p:spPr>
          <a:xfrm>
            <a:off x="5882607" y="2136657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Y</a:t>
            </a:r>
            <a:endParaRPr lang="en-US" b="1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5698C1C-F2EC-A659-846D-E6219BDD209D}"/>
              </a:ext>
            </a:extLst>
          </p:cNvPr>
          <p:cNvSpPr txBox="1"/>
          <p:nvPr/>
        </p:nvSpPr>
        <p:spPr>
          <a:xfrm>
            <a:off x="1312024" y="830878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X</a:t>
            </a:r>
            <a:endParaRPr lang="en-US" b="1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875A0F0-1E93-370F-23BD-88CC6735EF4B}"/>
              </a:ext>
            </a:extLst>
          </p:cNvPr>
          <p:cNvSpPr txBox="1"/>
          <p:nvPr/>
        </p:nvSpPr>
        <p:spPr>
          <a:xfrm>
            <a:off x="2773427" y="2068959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Y</a:t>
            </a:r>
            <a:endParaRPr lang="en-US" b="1" dirty="0"/>
          </a:p>
        </p:txBody>
      </p:sp>
      <p:sp>
        <p:nvSpPr>
          <p:cNvPr id="74" name="Footer Placeholder 73">
            <a:extLst>
              <a:ext uri="{FF2B5EF4-FFF2-40B4-BE49-F238E27FC236}">
                <a16:creationId xmlns:a16="http://schemas.microsoft.com/office/drawing/2014/main" id="{16149C58-3AA9-5E52-85F4-0A7534EB6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Images from physicsteacher.blog. Released under CC BY 4.0</a:t>
            </a:r>
          </a:p>
        </p:txBody>
      </p:sp>
    </p:spTree>
    <p:extLst>
      <p:ext uri="{BB962C8B-B14F-4D97-AF65-F5344CB8AC3E}">
        <p14:creationId xmlns:p14="http://schemas.microsoft.com/office/powerpoint/2010/main" val="3852838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1B1FED2-68EB-431D-10BF-5036E1F4CD12}"/>
              </a:ext>
            </a:extLst>
          </p:cNvPr>
          <p:cNvGrpSpPr/>
          <p:nvPr/>
        </p:nvGrpSpPr>
        <p:grpSpPr>
          <a:xfrm>
            <a:off x="4402595" y="348252"/>
            <a:ext cx="1981437" cy="2672058"/>
            <a:chOff x="5880000" y="305086"/>
            <a:chExt cx="1981437" cy="267205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07D570C-857F-416E-CC6D-3C4AB70B69E7}"/>
                </a:ext>
              </a:extLst>
            </p:cNvPr>
            <p:cNvGrpSpPr/>
            <p:nvPr/>
          </p:nvGrpSpPr>
          <p:grpSpPr>
            <a:xfrm>
              <a:off x="6069386" y="305086"/>
              <a:ext cx="1792051" cy="2650148"/>
              <a:chOff x="7062862" y="1717593"/>
              <a:chExt cx="1792051" cy="2650148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EAE313F2-0C22-C963-63FE-976E8739B16D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7065722" y="2982798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2D017B37-2A85-3532-79CE-4E380B46EDCB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7062862" y="3399020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56B359D6-CECE-4E3D-6B96-6177C24EADA2}"/>
                  </a:ext>
                </a:extLst>
              </p:cNvPr>
              <p:cNvCxnSpPr/>
              <p:nvPr/>
            </p:nvCxnSpPr>
            <p:spPr>
              <a:xfrm flipH="1">
                <a:off x="7967297" y="2645811"/>
                <a:ext cx="0" cy="36754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EB6F6656-BF3C-F21A-54CE-708EA9FF8392}"/>
                  </a:ext>
                </a:extLst>
              </p:cNvPr>
              <p:cNvCxnSpPr/>
              <p:nvPr/>
            </p:nvCxnSpPr>
            <p:spPr>
              <a:xfrm flipH="1">
                <a:off x="7967297" y="3375503"/>
                <a:ext cx="0" cy="36754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A2ABC0B8-F688-1F32-03C2-BF2FAA2C669A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7949567" y="2807336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BA7AA16B-892D-54B3-4C14-3BCD29860C56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7949567" y="1717593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4F31F4AC-0ACE-61B5-1263-1BFF86EE9D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54913" y="1724186"/>
                <a:ext cx="0" cy="1127507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D2D09C6-EB30-A793-2BD7-47A27262C41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880000" y="2479001"/>
              <a:ext cx="432000" cy="498143"/>
              <a:chOff x="5807968" y="305086"/>
              <a:chExt cx="939890" cy="1051738"/>
            </a:xfrm>
            <a:solidFill>
              <a:schemeClr val="bg1">
                <a:lumMod val="75000"/>
              </a:schemeClr>
            </a:solidFill>
          </p:grpSpPr>
          <p:sp>
            <p:nvSpPr>
              <p:cNvPr id="5" name="Block Arc 4">
                <a:extLst>
                  <a:ext uri="{FF2B5EF4-FFF2-40B4-BE49-F238E27FC236}">
                    <a16:creationId xmlns:a16="http://schemas.microsoft.com/office/drawing/2014/main" id="{21ADB685-E5A7-380F-FEC6-298E3261AA67}"/>
                  </a:ext>
                </a:extLst>
              </p:cNvPr>
              <p:cNvSpPr/>
              <p:nvPr/>
            </p:nvSpPr>
            <p:spPr>
              <a:xfrm>
                <a:off x="5807968" y="305086"/>
                <a:ext cx="939890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Block Arc 5">
                <a:extLst>
                  <a:ext uri="{FF2B5EF4-FFF2-40B4-BE49-F238E27FC236}">
                    <a16:creationId xmlns:a16="http://schemas.microsoft.com/office/drawing/2014/main" id="{67FCA75C-332D-54E4-B2FE-65FD438894FA}"/>
                  </a:ext>
                </a:extLst>
              </p:cNvPr>
              <p:cNvSpPr/>
              <p:nvPr/>
            </p:nvSpPr>
            <p:spPr>
              <a:xfrm rot="10800000">
                <a:off x="5807968" y="529751"/>
                <a:ext cx="939888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75" name="Cloud Callout 74">
            <a:extLst>
              <a:ext uri="{FF2B5EF4-FFF2-40B4-BE49-F238E27FC236}">
                <a16:creationId xmlns:a16="http://schemas.microsoft.com/office/drawing/2014/main" id="{04DCE263-3C94-ADB5-5794-2C23435A0ED9}"/>
              </a:ext>
            </a:extLst>
          </p:cNvPr>
          <p:cNvSpPr/>
          <p:nvPr/>
        </p:nvSpPr>
        <p:spPr>
          <a:xfrm>
            <a:off x="430790" y="188640"/>
            <a:ext cx="3696445" cy="2880320"/>
          </a:xfrm>
          <a:prstGeom prst="cloudCallout">
            <a:avLst>
              <a:gd name="adj1" fmla="val 30406"/>
              <a:gd name="adj2" fmla="val 66144"/>
            </a:avLst>
          </a:prstGeom>
          <a:solidFill>
            <a:schemeClr val="bg1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599D553-2F3B-45AD-56C2-AC61F1DD6E1F}"/>
              </a:ext>
            </a:extLst>
          </p:cNvPr>
          <p:cNvGrpSpPr/>
          <p:nvPr/>
        </p:nvGrpSpPr>
        <p:grpSpPr>
          <a:xfrm>
            <a:off x="4873134" y="2732762"/>
            <a:ext cx="351944" cy="828528"/>
            <a:chOff x="1897552" y="2874843"/>
            <a:chExt cx="351944" cy="828528"/>
          </a:xfrm>
          <a:solidFill>
            <a:schemeClr val="bg1">
              <a:lumMod val="75000"/>
              <a:alpha val="60000"/>
            </a:schemeClr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4806D8C-1B8A-844A-B2B6-FFA6A582DEF0}"/>
                </a:ext>
              </a:extLst>
            </p:cNvPr>
            <p:cNvSpPr/>
            <p:nvPr/>
          </p:nvSpPr>
          <p:spPr>
            <a:xfrm>
              <a:off x="1897552" y="2874843"/>
              <a:ext cx="305372" cy="99620"/>
            </a:xfrm>
            <a:prstGeom prst="rect">
              <a:avLst/>
            </a:prstGeom>
            <a:grpFill/>
            <a:ln w="28575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5738B9A-7F3C-CDA9-972F-C800D86DFF3D}"/>
                </a:ext>
              </a:extLst>
            </p:cNvPr>
            <p:cNvCxnSpPr>
              <a:cxnSpLocks/>
            </p:cNvCxnSpPr>
            <p:nvPr/>
          </p:nvCxnSpPr>
          <p:spPr>
            <a:xfrm>
              <a:off x="2096810" y="2974463"/>
              <a:ext cx="0" cy="423535"/>
            </a:xfrm>
            <a:prstGeom prst="lin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7938103-6CA0-0D3C-AB55-6C79C1498682}"/>
                </a:ext>
              </a:extLst>
            </p:cNvPr>
            <p:cNvSpPr/>
            <p:nvPr/>
          </p:nvSpPr>
          <p:spPr>
            <a:xfrm>
              <a:off x="1944123" y="3397998"/>
              <a:ext cx="305373" cy="305373"/>
            </a:xfrm>
            <a:prstGeom prst="ellips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B9916B7-EDE8-4AA5-BCAD-3179E30A3227}"/>
              </a:ext>
            </a:extLst>
          </p:cNvPr>
          <p:cNvGrpSpPr/>
          <p:nvPr/>
        </p:nvGrpSpPr>
        <p:grpSpPr>
          <a:xfrm rot="7903170" flipV="1">
            <a:off x="3395117" y="3569271"/>
            <a:ext cx="561410" cy="388904"/>
            <a:chOff x="5950226" y="5374308"/>
            <a:chExt cx="795131" cy="621750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0E3885C-7747-FE70-C444-01893D8710BC}"/>
                </a:ext>
              </a:extLst>
            </p:cNvPr>
            <p:cNvCxnSpPr/>
            <p:nvPr/>
          </p:nvCxnSpPr>
          <p:spPr>
            <a:xfrm>
              <a:off x="5950226" y="5374308"/>
              <a:ext cx="795131" cy="3108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DAB866C-D7A8-A413-0420-94F0ACE981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50226" y="5685183"/>
              <a:ext cx="795131" cy="3108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F0F1E64-CCC0-331C-BB74-C35919B3963B}"/>
                </a:ext>
              </a:extLst>
            </p:cNvPr>
            <p:cNvSpPr/>
            <p:nvPr/>
          </p:nvSpPr>
          <p:spPr>
            <a:xfrm>
              <a:off x="6055647" y="5442427"/>
              <a:ext cx="133118" cy="445755"/>
            </a:xfrm>
            <a:custGeom>
              <a:avLst/>
              <a:gdLst>
                <a:gd name="connsiteX0" fmla="*/ 93362 w 133118"/>
                <a:gd name="connsiteY0" fmla="*/ 0 h 490331"/>
                <a:gd name="connsiteX1" fmla="*/ 596 w 133118"/>
                <a:gd name="connsiteY1" fmla="*/ 265044 h 490331"/>
                <a:gd name="connsiteX2" fmla="*/ 133118 w 133118"/>
                <a:gd name="connsiteY2" fmla="*/ 490331 h 490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118" h="490331">
                  <a:moveTo>
                    <a:pt x="93362" y="0"/>
                  </a:moveTo>
                  <a:cubicBezTo>
                    <a:pt x="43666" y="91661"/>
                    <a:pt x="-6030" y="183322"/>
                    <a:pt x="596" y="265044"/>
                  </a:cubicBezTo>
                  <a:cubicBezTo>
                    <a:pt x="7222" y="346766"/>
                    <a:pt x="70170" y="418548"/>
                    <a:pt x="133118" y="490331"/>
                  </a:cubicBezTo>
                </a:path>
              </a:pathLst>
            </a:cu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6A48648-C40A-3EBD-4FB2-171575877C63}"/>
                </a:ext>
              </a:extLst>
            </p:cNvPr>
            <p:cNvSpPr/>
            <p:nvPr/>
          </p:nvSpPr>
          <p:spPr>
            <a:xfrm>
              <a:off x="6068180" y="5552876"/>
              <a:ext cx="138745" cy="227114"/>
            </a:xfrm>
            <a:custGeom>
              <a:avLst/>
              <a:gdLst>
                <a:gd name="connsiteX0" fmla="*/ 27820 w 138745"/>
                <a:gd name="connsiteY0" fmla="*/ 11140 h 249825"/>
                <a:gd name="connsiteX1" fmla="*/ 1316 w 138745"/>
                <a:gd name="connsiteY1" fmla="*/ 130409 h 249825"/>
                <a:gd name="connsiteX2" fmla="*/ 67577 w 138745"/>
                <a:gd name="connsiteY2" fmla="*/ 249679 h 249825"/>
                <a:gd name="connsiteX3" fmla="*/ 133837 w 138745"/>
                <a:gd name="connsiteY3" fmla="*/ 156914 h 249825"/>
                <a:gd name="connsiteX4" fmla="*/ 133837 w 138745"/>
                <a:gd name="connsiteY4" fmla="*/ 77401 h 249825"/>
                <a:gd name="connsiteX5" fmla="*/ 80829 w 138745"/>
                <a:gd name="connsiteY5" fmla="*/ 11140 h 249825"/>
                <a:gd name="connsiteX6" fmla="*/ 27820 w 138745"/>
                <a:gd name="connsiteY6" fmla="*/ 11140 h 249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745" h="249825">
                  <a:moveTo>
                    <a:pt x="27820" y="11140"/>
                  </a:moveTo>
                  <a:cubicBezTo>
                    <a:pt x="14568" y="31018"/>
                    <a:pt x="-5310" y="90653"/>
                    <a:pt x="1316" y="130409"/>
                  </a:cubicBezTo>
                  <a:cubicBezTo>
                    <a:pt x="7942" y="170166"/>
                    <a:pt x="45490" y="245262"/>
                    <a:pt x="67577" y="249679"/>
                  </a:cubicBezTo>
                  <a:cubicBezTo>
                    <a:pt x="89664" y="254097"/>
                    <a:pt x="133837" y="156914"/>
                    <a:pt x="133837" y="156914"/>
                  </a:cubicBezTo>
                  <a:cubicBezTo>
                    <a:pt x="144880" y="128201"/>
                    <a:pt x="133837" y="77401"/>
                    <a:pt x="133837" y="77401"/>
                  </a:cubicBezTo>
                  <a:cubicBezTo>
                    <a:pt x="125002" y="53105"/>
                    <a:pt x="80829" y="11140"/>
                    <a:pt x="80829" y="11140"/>
                  </a:cubicBezTo>
                  <a:cubicBezTo>
                    <a:pt x="63159" y="2305"/>
                    <a:pt x="41072" y="-8738"/>
                    <a:pt x="27820" y="1114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06E0724F-1166-1ACF-8EFC-DE456D58A3D9}"/>
                </a:ext>
              </a:extLst>
            </p:cNvPr>
            <p:cNvSpPr/>
            <p:nvPr/>
          </p:nvSpPr>
          <p:spPr>
            <a:xfrm>
              <a:off x="6128327" y="5481782"/>
              <a:ext cx="142447" cy="369454"/>
            </a:xfrm>
            <a:custGeom>
              <a:avLst/>
              <a:gdLst>
                <a:gd name="connsiteX0" fmla="*/ 0 w 142447"/>
                <a:gd name="connsiteY0" fmla="*/ 0 h 369454"/>
                <a:gd name="connsiteX1" fmla="*/ 129309 w 142447"/>
                <a:gd name="connsiteY1" fmla="*/ 87745 h 369454"/>
                <a:gd name="connsiteX2" fmla="*/ 133928 w 142447"/>
                <a:gd name="connsiteY2" fmla="*/ 240145 h 369454"/>
                <a:gd name="connsiteX3" fmla="*/ 92364 w 142447"/>
                <a:gd name="connsiteY3" fmla="*/ 341745 h 369454"/>
                <a:gd name="connsiteX4" fmla="*/ 36946 w 142447"/>
                <a:gd name="connsiteY4" fmla="*/ 369454 h 369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447" h="369454">
                  <a:moveTo>
                    <a:pt x="0" y="0"/>
                  </a:moveTo>
                  <a:cubicBezTo>
                    <a:pt x="53494" y="23860"/>
                    <a:pt x="106988" y="47721"/>
                    <a:pt x="129309" y="87745"/>
                  </a:cubicBezTo>
                  <a:cubicBezTo>
                    <a:pt x="151630" y="127769"/>
                    <a:pt x="140085" y="197812"/>
                    <a:pt x="133928" y="240145"/>
                  </a:cubicBezTo>
                  <a:cubicBezTo>
                    <a:pt x="127771" y="282478"/>
                    <a:pt x="108528" y="320194"/>
                    <a:pt x="92364" y="341745"/>
                  </a:cubicBezTo>
                  <a:cubicBezTo>
                    <a:pt x="76200" y="363296"/>
                    <a:pt x="56573" y="366375"/>
                    <a:pt x="36946" y="369454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0D1A998-8CFE-FFBA-6F31-3A63B82128AB}"/>
              </a:ext>
            </a:extLst>
          </p:cNvPr>
          <p:cNvCxnSpPr>
            <a:cxnSpLocks/>
          </p:cNvCxnSpPr>
          <p:nvPr/>
        </p:nvCxnSpPr>
        <p:spPr>
          <a:xfrm>
            <a:off x="4367808" y="1330877"/>
            <a:ext cx="3183884" cy="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876507C-5556-DDE6-2A1E-B3DC3158F0C4}"/>
              </a:ext>
            </a:extLst>
          </p:cNvPr>
          <p:cNvGrpSpPr/>
          <p:nvPr/>
        </p:nvGrpSpPr>
        <p:grpSpPr>
          <a:xfrm flipH="1">
            <a:off x="4015864" y="2711353"/>
            <a:ext cx="351944" cy="828528"/>
            <a:chOff x="1897552" y="2874843"/>
            <a:chExt cx="351944" cy="828528"/>
          </a:xfrm>
          <a:solidFill>
            <a:schemeClr val="bg1">
              <a:lumMod val="75000"/>
              <a:alpha val="60000"/>
            </a:schemeClr>
          </a:solidFill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09D74B8-2B9D-AF58-4D8B-014EE0F1AA6D}"/>
                </a:ext>
              </a:extLst>
            </p:cNvPr>
            <p:cNvSpPr/>
            <p:nvPr/>
          </p:nvSpPr>
          <p:spPr>
            <a:xfrm>
              <a:off x="1897552" y="2874843"/>
              <a:ext cx="305372" cy="99620"/>
            </a:xfrm>
            <a:prstGeom prst="rect">
              <a:avLst/>
            </a:prstGeom>
            <a:grpFill/>
            <a:ln w="28575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F54E5F6-56CC-CE7C-0973-6FF4C6F072B9}"/>
                </a:ext>
              </a:extLst>
            </p:cNvPr>
            <p:cNvCxnSpPr>
              <a:cxnSpLocks/>
            </p:cNvCxnSpPr>
            <p:nvPr/>
          </p:nvCxnSpPr>
          <p:spPr>
            <a:xfrm>
              <a:off x="2096810" y="2974463"/>
              <a:ext cx="0" cy="423535"/>
            </a:xfrm>
            <a:prstGeom prst="lin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AB156183-9766-09AA-48FD-194663C29264}"/>
                </a:ext>
              </a:extLst>
            </p:cNvPr>
            <p:cNvSpPr/>
            <p:nvPr/>
          </p:nvSpPr>
          <p:spPr>
            <a:xfrm>
              <a:off x="1944123" y="3397998"/>
              <a:ext cx="305373" cy="305373"/>
            </a:xfrm>
            <a:prstGeom prst="ellips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</a:rPr>
                <a:t>-</a:t>
              </a:r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28EB2E2-7623-5226-89CC-44E58B4FEFB4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3827350" y="2782062"/>
            <a:ext cx="828933" cy="828822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0A72075-7EC8-E053-A18D-83CC0E871BA6}"/>
              </a:ext>
            </a:extLst>
          </p:cNvPr>
          <p:cNvGrpSpPr/>
          <p:nvPr/>
        </p:nvGrpSpPr>
        <p:grpSpPr>
          <a:xfrm rot="5400000">
            <a:off x="1267864" y="1450914"/>
            <a:ext cx="1686940" cy="432000"/>
            <a:chOff x="3736045" y="2556258"/>
            <a:chExt cx="1686940" cy="432000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92FD996-CC0F-6189-7019-EB9607DBDCCD}"/>
                </a:ext>
              </a:extLst>
            </p:cNvPr>
            <p:cNvCxnSpPr>
              <a:cxnSpLocks/>
            </p:cNvCxnSpPr>
            <p:nvPr/>
          </p:nvCxnSpPr>
          <p:spPr>
            <a:xfrm>
              <a:off x="3874832" y="2779889"/>
              <a:ext cx="470781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A8CA3F6-0ADB-8E23-89B0-B79212F9348A}"/>
                </a:ext>
              </a:extLst>
            </p:cNvPr>
            <p:cNvCxnSpPr>
              <a:cxnSpLocks/>
            </p:cNvCxnSpPr>
            <p:nvPr/>
          </p:nvCxnSpPr>
          <p:spPr>
            <a:xfrm>
              <a:off x="4772203" y="2780928"/>
              <a:ext cx="470781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32E324C-A5C7-03F4-4A34-3113F3028642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4339952" y="2523186"/>
              <a:ext cx="432000" cy="498143"/>
              <a:chOff x="5807968" y="305086"/>
              <a:chExt cx="939890" cy="1051738"/>
            </a:xfrm>
            <a:solidFill>
              <a:schemeClr val="bg1">
                <a:lumMod val="75000"/>
              </a:schemeClr>
            </a:solidFill>
          </p:grpSpPr>
          <p:sp>
            <p:nvSpPr>
              <p:cNvPr id="35" name="Block Arc 34">
                <a:extLst>
                  <a:ext uri="{FF2B5EF4-FFF2-40B4-BE49-F238E27FC236}">
                    <a16:creationId xmlns:a16="http://schemas.microsoft.com/office/drawing/2014/main" id="{C060BA78-169E-E961-428D-B10F7BDEBFBC}"/>
                  </a:ext>
                </a:extLst>
              </p:cNvPr>
              <p:cNvSpPr/>
              <p:nvPr/>
            </p:nvSpPr>
            <p:spPr>
              <a:xfrm>
                <a:off x="5807968" y="305086"/>
                <a:ext cx="939890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Block Arc 35">
                <a:extLst>
                  <a:ext uri="{FF2B5EF4-FFF2-40B4-BE49-F238E27FC236}">
                    <a16:creationId xmlns:a16="http://schemas.microsoft.com/office/drawing/2014/main" id="{E5AD709A-F68D-819F-0E78-736EB680E4BA}"/>
                  </a:ext>
                </a:extLst>
              </p:cNvPr>
              <p:cNvSpPr/>
              <p:nvPr/>
            </p:nvSpPr>
            <p:spPr>
              <a:xfrm rot="10800000">
                <a:off x="5807968" y="529751"/>
                <a:ext cx="939888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C51D0EA-50EE-68B2-53B9-CDB739516728}"/>
                </a:ext>
              </a:extLst>
            </p:cNvPr>
            <p:cNvSpPr/>
            <p:nvPr/>
          </p:nvSpPr>
          <p:spPr>
            <a:xfrm>
              <a:off x="5242985" y="2682257"/>
              <a:ext cx="180000" cy="18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C1484939-D9C1-CBC6-E01E-BB2CCCE16223}"/>
                </a:ext>
              </a:extLst>
            </p:cNvPr>
            <p:cNvSpPr/>
            <p:nvPr/>
          </p:nvSpPr>
          <p:spPr>
            <a:xfrm>
              <a:off x="3736045" y="2697956"/>
              <a:ext cx="180000" cy="18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EC312BE-F050-A65F-9470-B17CB804FCDE}"/>
              </a:ext>
            </a:extLst>
          </p:cNvPr>
          <p:cNvGrpSpPr/>
          <p:nvPr/>
        </p:nvGrpSpPr>
        <p:grpSpPr>
          <a:xfrm>
            <a:off x="1487488" y="1584661"/>
            <a:ext cx="1232424" cy="834107"/>
            <a:chOff x="5727672" y="2726975"/>
            <a:chExt cx="1232424" cy="834107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80E7555F-4F60-5981-081D-BF6C1E4C2A8A}"/>
                </a:ext>
              </a:extLst>
            </p:cNvPr>
            <p:cNvGrpSpPr/>
            <p:nvPr/>
          </p:nvGrpSpPr>
          <p:grpSpPr>
            <a:xfrm>
              <a:off x="6608152" y="2732554"/>
              <a:ext cx="351944" cy="828528"/>
              <a:chOff x="1897552" y="2874843"/>
              <a:chExt cx="351944" cy="828528"/>
            </a:xfrm>
            <a:solidFill>
              <a:schemeClr val="bg1">
                <a:lumMod val="75000"/>
                <a:alpha val="60000"/>
              </a:schemeClr>
            </a:solidFill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F7A0201F-8EE9-EF0D-34BF-B64D8E649820}"/>
                  </a:ext>
                </a:extLst>
              </p:cNvPr>
              <p:cNvSpPr/>
              <p:nvPr/>
            </p:nvSpPr>
            <p:spPr>
              <a:xfrm>
                <a:off x="1897552" y="2874843"/>
                <a:ext cx="305372" cy="99620"/>
              </a:xfrm>
              <a:prstGeom prst="rect">
                <a:avLst/>
              </a:prstGeom>
              <a:grpFill/>
              <a:ln w="28575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E5505CBD-3DBC-5427-1A2F-531E116570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6810" y="2974463"/>
                <a:ext cx="0" cy="423535"/>
              </a:xfrm>
              <a:prstGeom prst="lin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0502D8CB-4210-7BCC-9992-1A711D98F2AA}"/>
                  </a:ext>
                </a:extLst>
              </p:cNvPr>
              <p:cNvSpPr/>
              <p:nvPr/>
            </p:nvSpPr>
            <p:spPr>
              <a:xfrm>
                <a:off x="1944123" y="3397998"/>
                <a:ext cx="305373" cy="305373"/>
              </a:xfrm>
              <a:prstGeom prst="ellips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7561EA2-24AD-6849-0CD0-DDEEEAB63D1F}"/>
                </a:ext>
              </a:extLst>
            </p:cNvPr>
            <p:cNvGrpSpPr/>
            <p:nvPr/>
          </p:nvGrpSpPr>
          <p:grpSpPr>
            <a:xfrm flipH="1">
              <a:off x="5727672" y="2726975"/>
              <a:ext cx="367213" cy="828528"/>
              <a:chOff x="1882283" y="2874843"/>
              <a:chExt cx="367213" cy="828528"/>
            </a:xfrm>
            <a:solidFill>
              <a:schemeClr val="bg1">
                <a:lumMod val="75000"/>
                <a:alpha val="60000"/>
              </a:schemeClr>
            </a:solidFill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8C9B81D8-D9CA-4985-F45B-E89E6F176309}"/>
                  </a:ext>
                </a:extLst>
              </p:cNvPr>
              <p:cNvSpPr/>
              <p:nvPr/>
            </p:nvSpPr>
            <p:spPr>
              <a:xfrm>
                <a:off x="1882283" y="2874843"/>
                <a:ext cx="335909" cy="99620"/>
              </a:xfrm>
              <a:prstGeom prst="rect">
                <a:avLst/>
              </a:prstGeom>
              <a:grpFill/>
              <a:ln w="28575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3EB64FDA-66F8-9D91-1808-0D2F563025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6810" y="2974463"/>
                <a:ext cx="0" cy="423535"/>
              </a:xfrm>
              <a:prstGeom prst="lin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4FE923D1-9164-7F53-A9CA-588EDFBC72EA}"/>
                  </a:ext>
                </a:extLst>
              </p:cNvPr>
              <p:cNvSpPr/>
              <p:nvPr/>
            </p:nvSpPr>
            <p:spPr>
              <a:xfrm>
                <a:off x="1944123" y="3397998"/>
                <a:ext cx="305373" cy="305373"/>
              </a:xfrm>
              <a:prstGeom prst="ellips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</a:rPr>
                  <a:t>-</a:t>
                </a:r>
              </a:p>
            </p:txBody>
          </p:sp>
        </p:grp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ED80CFDC-C034-AD44-33FE-984AE4A3C0F5}"/>
              </a:ext>
            </a:extLst>
          </p:cNvPr>
          <p:cNvSpPr txBox="1"/>
          <p:nvPr/>
        </p:nvSpPr>
        <p:spPr>
          <a:xfrm>
            <a:off x="7516037" y="1146211"/>
            <a:ext cx="537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F152583-4DC9-49F3-00C0-3A72CE65F6C4}"/>
              </a:ext>
            </a:extLst>
          </p:cNvPr>
          <p:cNvSpPr txBox="1"/>
          <p:nvPr/>
        </p:nvSpPr>
        <p:spPr>
          <a:xfrm>
            <a:off x="5252028" y="1001459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X</a:t>
            </a:r>
            <a:endParaRPr lang="en-US" b="1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983007D-73EE-B57A-E442-B9E2C072CD72}"/>
              </a:ext>
            </a:extLst>
          </p:cNvPr>
          <p:cNvSpPr txBox="1"/>
          <p:nvPr/>
        </p:nvSpPr>
        <p:spPr>
          <a:xfrm>
            <a:off x="5396911" y="2396433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Y</a:t>
            </a:r>
            <a:endParaRPr lang="en-US" b="1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5698C1C-F2EC-A659-846D-E6219BDD209D}"/>
              </a:ext>
            </a:extLst>
          </p:cNvPr>
          <p:cNvSpPr txBox="1"/>
          <p:nvPr/>
        </p:nvSpPr>
        <p:spPr>
          <a:xfrm>
            <a:off x="1983140" y="538071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X</a:t>
            </a:r>
            <a:endParaRPr lang="en-US" b="1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875A0F0-1E93-370F-23BD-88CC6735EF4B}"/>
              </a:ext>
            </a:extLst>
          </p:cNvPr>
          <p:cNvSpPr txBox="1"/>
          <p:nvPr/>
        </p:nvSpPr>
        <p:spPr>
          <a:xfrm>
            <a:off x="1977856" y="2501590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Y</a:t>
            </a:r>
            <a:endParaRPr lang="en-US" b="1" dirty="0"/>
          </a:p>
        </p:txBody>
      </p:sp>
      <p:sp>
        <p:nvSpPr>
          <p:cNvPr id="50" name="Footer Placeholder 49">
            <a:extLst>
              <a:ext uri="{FF2B5EF4-FFF2-40B4-BE49-F238E27FC236}">
                <a16:creationId xmlns:a16="http://schemas.microsoft.com/office/drawing/2014/main" id="{380F2F06-0420-82A9-88D7-48EF1BB2D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Images from physicsteacher.blog. Released under CC BY 4.0</a:t>
            </a:r>
          </a:p>
        </p:txBody>
      </p:sp>
    </p:spTree>
    <p:extLst>
      <p:ext uri="{BB962C8B-B14F-4D97-AF65-F5344CB8AC3E}">
        <p14:creationId xmlns:p14="http://schemas.microsoft.com/office/powerpoint/2010/main" val="3542764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Cloud Callout 74">
            <a:extLst>
              <a:ext uri="{FF2B5EF4-FFF2-40B4-BE49-F238E27FC236}">
                <a16:creationId xmlns:a16="http://schemas.microsoft.com/office/drawing/2014/main" id="{04DCE263-3C94-ADB5-5794-2C23435A0ED9}"/>
              </a:ext>
            </a:extLst>
          </p:cNvPr>
          <p:cNvSpPr/>
          <p:nvPr/>
        </p:nvSpPr>
        <p:spPr>
          <a:xfrm>
            <a:off x="430790" y="188640"/>
            <a:ext cx="3696445" cy="2880320"/>
          </a:xfrm>
          <a:prstGeom prst="cloudCallout">
            <a:avLst>
              <a:gd name="adj1" fmla="val 30406"/>
              <a:gd name="adj2" fmla="val 66144"/>
            </a:avLst>
          </a:prstGeom>
          <a:solidFill>
            <a:schemeClr val="bg1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599D553-2F3B-45AD-56C2-AC61F1DD6E1F}"/>
              </a:ext>
            </a:extLst>
          </p:cNvPr>
          <p:cNvGrpSpPr/>
          <p:nvPr/>
        </p:nvGrpSpPr>
        <p:grpSpPr>
          <a:xfrm>
            <a:off x="4873134" y="2732762"/>
            <a:ext cx="351944" cy="828528"/>
            <a:chOff x="1897552" y="2874843"/>
            <a:chExt cx="351944" cy="828528"/>
          </a:xfrm>
          <a:solidFill>
            <a:schemeClr val="bg1">
              <a:lumMod val="75000"/>
              <a:alpha val="60000"/>
            </a:schemeClr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4806D8C-1B8A-844A-B2B6-FFA6A582DEF0}"/>
                </a:ext>
              </a:extLst>
            </p:cNvPr>
            <p:cNvSpPr/>
            <p:nvPr/>
          </p:nvSpPr>
          <p:spPr>
            <a:xfrm>
              <a:off x="1897552" y="2874843"/>
              <a:ext cx="305372" cy="99620"/>
            </a:xfrm>
            <a:prstGeom prst="rect">
              <a:avLst/>
            </a:prstGeom>
            <a:grpFill/>
            <a:ln w="28575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5738B9A-7F3C-CDA9-972F-C800D86DFF3D}"/>
                </a:ext>
              </a:extLst>
            </p:cNvPr>
            <p:cNvCxnSpPr>
              <a:cxnSpLocks/>
            </p:cNvCxnSpPr>
            <p:nvPr/>
          </p:nvCxnSpPr>
          <p:spPr>
            <a:xfrm>
              <a:off x="2096810" y="2974463"/>
              <a:ext cx="0" cy="423535"/>
            </a:xfrm>
            <a:prstGeom prst="lin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7938103-6CA0-0D3C-AB55-6C79C1498682}"/>
                </a:ext>
              </a:extLst>
            </p:cNvPr>
            <p:cNvSpPr/>
            <p:nvPr/>
          </p:nvSpPr>
          <p:spPr>
            <a:xfrm>
              <a:off x="1944123" y="3397998"/>
              <a:ext cx="305373" cy="305373"/>
            </a:xfrm>
            <a:prstGeom prst="ellips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B9916B7-EDE8-4AA5-BCAD-3179E30A3227}"/>
              </a:ext>
            </a:extLst>
          </p:cNvPr>
          <p:cNvGrpSpPr/>
          <p:nvPr/>
        </p:nvGrpSpPr>
        <p:grpSpPr>
          <a:xfrm rot="7903170" flipV="1">
            <a:off x="3395117" y="3569271"/>
            <a:ext cx="561410" cy="388904"/>
            <a:chOff x="5950226" y="5374308"/>
            <a:chExt cx="795131" cy="621750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0E3885C-7747-FE70-C444-01893D8710BC}"/>
                </a:ext>
              </a:extLst>
            </p:cNvPr>
            <p:cNvCxnSpPr/>
            <p:nvPr/>
          </p:nvCxnSpPr>
          <p:spPr>
            <a:xfrm>
              <a:off x="5950226" y="5374308"/>
              <a:ext cx="795131" cy="3108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DAB866C-D7A8-A413-0420-94F0ACE981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50226" y="5685183"/>
              <a:ext cx="795131" cy="3108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F0F1E64-CCC0-331C-BB74-C35919B3963B}"/>
                </a:ext>
              </a:extLst>
            </p:cNvPr>
            <p:cNvSpPr/>
            <p:nvPr/>
          </p:nvSpPr>
          <p:spPr>
            <a:xfrm>
              <a:off x="6055647" y="5442427"/>
              <a:ext cx="133118" cy="445755"/>
            </a:xfrm>
            <a:custGeom>
              <a:avLst/>
              <a:gdLst>
                <a:gd name="connsiteX0" fmla="*/ 93362 w 133118"/>
                <a:gd name="connsiteY0" fmla="*/ 0 h 490331"/>
                <a:gd name="connsiteX1" fmla="*/ 596 w 133118"/>
                <a:gd name="connsiteY1" fmla="*/ 265044 h 490331"/>
                <a:gd name="connsiteX2" fmla="*/ 133118 w 133118"/>
                <a:gd name="connsiteY2" fmla="*/ 490331 h 490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118" h="490331">
                  <a:moveTo>
                    <a:pt x="93362" y="0"/>
                  </a:moveTo>
                  <a:cubicBezTo>
                    <a:pt x="43666" y="91661"/>
                    <a:pt x="-6030" y="183322"/>
                    <a:pt x="596" y="265044"/>
                  </a:cubicBezTo>
                  <a:cubicBezTo>
                    <a:pt x="7222" y="346766"/>
                    <a:pt x="70170" y="418548"/>
                    <a:pt x="133118" y="490331"/>
                  </a:cubicBezTo>
                </a:path>
              </a:pathLst>
            </a:cu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6A48648-C40A-3EBD-4FB2-171575877C63}"/>
                </a:ext>
              </a:extLst>
            </p:cNvPr>
            <p:cNvSpPr/>
            <p:nvPr/>
          </p:nvSpPr>
          <p:spPr>
            <a:xfrm>
              <a:off x="6068180" y="5552876"/>
              <a:ext cx="138745" cy="227114"/>
            </a:xfrm>
            <a:custGeom>
              <a:avLst/>
              <a:gdLst>
                <a:gd name="connsiteX0" fmla="*/ 27820 w 138745"/>
                <a:gd name="connsiteY0" fmla="*/ 11140 h 249825"/>
                <a:gd name="connsiteX1" fmla="*/ 1316 w 138745"/>
                <a:gd name="connsiteY1" fmla="*/ 130409 h 249825"/>
                <a:gd name="connsiteX2" fmla="*/ 67577 w 138745"/>
                <a:gd name="connsiteY2" fmla="*/ 249679 h 249825"/>
                <a:gd name="connsiteX3" fmla="*/ 133837 w 138745"/>
                <a:gd name="connsiteY3" fmla="*/ 156914 h 249825"/>
                <a:gd name="connsiteX4" fmla="*/ 133837 w 138745"/>
                <a:gd name="connsiteY4" fmla="*/ 77401 h 249825"/>
                <a:gd name="connsiteX5" fmla="*/ 80829 w 138745"/>
                <a:gd name="connsiteY5" fmla="*/ 11140 h 249825"/>
                <a:gd name="connsiteX6" fmla="*/ 27820 w 138745"/>
                <a:gd name="connsiteY6" fmla="*/ 11140 h 249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745" h="249825">
                  <a:moveTo>
                    <a:pt x="27820" y="11140"/>
                  </a:moveTo>
                  <a:cubicBezTo>
                    <a:pt x="14568" y="31018"/>
                    <a:pt x="-5310" y="90653"/>
                    <a:pt x="1316" y="130409"/>
                  </a:cubicBezTo>
                  <a:cubicBezTo>
                    <a:pt x="7942" y="170166"/>
                    <a:pt x="45490" y="245262"/>
                    <a:pt x="67577" y="249679"/>
                  </a:cubicBezTo>
                  <a:cubicBezTo>
                    <a:pt x="89664" y="254097"/>
                    <a:pt x="133837" y="156914"/>
                    <a:pt x="133837" y="156914"/>
                  </a:cubicBezTo>
                  <a:cubicBezTo>
                    <a:pt x="144880" y="128201"/>
                    <a:pt x="133837" y="77401"/>
                    <a:pt x="133837" y="77401"/>
                  </a:cubicBezTo>
                  <a:cubicBezTo>
                    <a:pt x="125002" y="53105"/>
                    <a:pt x="80829" y="11140"/>
                    <a:pt x="80829" y="11140"/>
                  </a:cubicBezTo>
                  <a:cubicBezTo>
                    <a:pt x="63159" y="2305"/>
                    <a:pt x="41072" y="-8738"/>
                    <a:pt x="27820" y="1114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06E0724F-1166-1ACF-8EFC-DE456D58A3D9}"/>
                </a:ext>
              </a:extLst>
            </p:cNvPr>
            <p:cNvSpPr/>
            <p:nvPr/>
          </p:nvSpPr>
          <p:spPr>
            <a:xfrm>
              <a:off x="6128327" y="5481782"/>
              <a:ext cx="142447" cy="369454"/>
            </a:xfrm>
            <a:custGeom>
              <a:avLst/>
              <a:gdLst>
                <a:gd name="connsiteX0" fmla="*/ 0 w 142447"/>
                <a:gd name="connsiteY0" fmla="*/ 0 h 369454"/>
                <a:gd name="connsiteX1" fmla="*/ 129309 w 142447"/>
                <a:gd name="connsiteY1" fmla="*/ 87745 h 369454"/>
                <a:gd name="connsiteX2" fmla="*/ 133928 w 142447"/>
                <a:gd name="connsiteY2" fmla="*/ 240145 h 369454"/>
                <a:gd name="connsiteX3" fmla="*/ 92364 w 142447"/>
                <a:gd name="connsiteY3" fmla="*/ 341745 h 369454"/>
                <a:gd name="connsiteX4" fmla="*/ 36946 w 142447"/>
                <a:gd name="connsiteY4" fmla="*/ 369454 h 369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447" h="369454">
                  <a:moveTo>
                    <a:pt x="0" y="0"/>
                  </a:moveTo>
                  <a:cubicBezTo>
                    <a:pt x="53494" y="23860"/>
                    <a:pt x="106988" y="47721"/>
                    <a:pt x="129309" y="87745"/>
                  </a:cubicBezTo>
                  <a:cubicBezTo>
                    <a:pt x="151630" y="127769"/>
                    <a:pt x="140085" y="197812"/>
                    <a:pt x="133928" y="240145"/>
                  </a:cubicBezTo>
                  <a:cubicBezTo>
                    <a:pt x="127771" y="282478"/>
                    <a:pt x="108528" y="320194"/>
                    <a:pt x="92364" y="341745"/>
                  </a:cubicBezTo>
                  <a:cubicBezTo>
                    <a:pt x="76200" y="363296"/>
                    <a:pt x="56573" y="366375"/>
                    <a:pt x="36946" y="369454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0D1A998-8CFE-FFBA-6F31-3A63B82128AB}"/>
              </a:ext>
            </a:extLst>
          </p:cNvPr>
          <p:cNvCxnSpPr>
            <a:cxnSpLocks/>
          </p:cNvCxnSpPr>
          <p:nvPr/>
        </p:nvCxnSpPr>
        <p:spPr>
          <a:xfrm>
            <a:off x="4367808" y="1330877"/>
            <a:ext cx="3183884" cy="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876507C-5556-DDE6-2A1E-B3DC3158F0C4}"/>
              </a:ext>
            </a:extLst>
          </p:cNvPr>
          <p:cNvGrpSpPr/>
          <p:nvPr/>
        </p:nvGrpSpPr>
        <p:grpSpPr>
          <a:xfrm flipH="1">
            <a:off x="4015864" y="2711353"/>
            <a:ext cx="351944" cy="828528"/>
            <a:chOff x="1897552" y="2874843"/>
            <a:chExt cx="351944" cy="828528"/>
          </a:xfrm>
          <a:solidFill>
            <a:schemeClr val="bg1">
              <a:lumMod val="75000"/>
              <a:alpha val="60000"/>
            </a:schemeClr>
          </a:solidFill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09D74B8-2B9D-AF58-4D8B-014EE0F1AA6D}"/>
                </a:ext>
              </a:extLst>
            </p:cNvPr>
            <p:cNvSpPr/>
            <p:nvPr/>
          </p:nvSpPr>
          <p:spPr>
            <a:xfrm>
              <a:off x="1897552" y="2874843"/>
              <a:ext cx="305372" cy="99620"/>
            </a:xfrm>
            <a:prstGeom prst="rect">
              <a:avLst/>
            </a:prstGeom>
            <a:grpFill/>
            <a:ln w="28575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F54E5F6-56CC-CE7C-0973-6FF4C6F072B9}"/>
                </a:ext>
              </a:extLst>
            </p:cNvPr>
            <p:cNvCxnSpPr>
              <a:cxnSpLocks/>
            </p:cNvCxnSpPr>
            <p:nvPr/>
          </p:nvCxnSpPr>
          <p:spPr>
            <a:xfrm>
              <a:off x="2096810" y="2974463"/>
              <a:ext cx="0" cy="423535"/>
            </a:xfrm>
            <a:prstGeom prst="lin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AB156183-9766-09AA-48FD-194663C29264}"/>
                </a:ext>
              </a:extLst>
            </p:cNvPr>
            <p:cNvSpPr/>
            <p:nvPr/>
          </p:nvSpPr>
          <p:spPr>
            <a:xfrm>
              <a:off x="1944123" y="3397998"/>
              <a:ext cx="305373" cy="305373"/>
            </a:xfrm>
            <a:prstGeom prst="ellips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</a:rPr>
                <a:t>-</a:t>
              </a:r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28EB2E2-7623-5226-89CC-44E58B4FEFB4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3827350" y="2782062"/>
            <a:ext cx="828933" cy="828822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0A72075-7EC8-E053-A18D-83CC0E871BA6}"/>
              </a:ext>
            </a:extLst>
          </p:cNvPr>
          <p:cNvGrpSpPr/>
          <p:nvPr/>
        </p:nvGrpSpPr>
        <p:grpSpPr>
          <a:xfrm rot="8029293">
            <a:off x="1251163" y="1390385"/>
            <a:ext cx="1715546" cy="432000"/>
            <a:chOff x="3700333" y="2556258"/>
            <a:chExt cx="1715546" cy="432000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92FD996-CC0F-6189-7019-EB9607DBDCCD}"/>
                </a:ext>
              </a:extLst>
            </p:cNvPr>
            <p:cNvCxnSpPr>
              <a:cxnSpLocks/>
            </p:cNvCxnSpPr>
            <p:nvPr/>
          </p:nvCxnSpPr>
          <p:spPr>
            <a:xfrm>
              <a:off x="3874832" y="2779889"/>
              <a:ext cx="470781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A8CA3F6-0ADB-8E23-89B0-B79212F9348A}"/>
                </a:ext>
              </a:extLst>
            </p:cNvPr>
            <p:cNvCxnSpPr>
              <a:cxnSpLocks/>
            </p:cNvCxnSpPr>
            <p:nvPr/>
          </p:nvCxnSpPr>
          <p:spPr>
            <a:xfrm>
              <a:off x="4772203" y="2780928"/>
              <a:ext cx="470781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32E324C-A5C7-03F4-4A34-3113F3028642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4339952" y="2523186"/>
              <a:ext cx="432000" cy="498143"/>
              <a:chOff x="5807968" y="305086"/>
              <a:chExt cx="939890" cy="1051738"/>
            </a:xfrm>
            <a:solidFill>
              <a:schemeClr val="bg1">
                <a:lumMod val="75000"/>
              </a:schemeClr>
            </a:solidFill>
          </p:grpSpPr>
          <p:sp>
            <p:nvSpPr>
              <p:cNvPr id="35" name="Block Arc 34">
                <a:extLst>
                  <a:ext uri="{FF2B5EF4-FFF2-40B4-BE49-F238E27FC236}">
                    <a16:creationId xmlns:a16="http://schemas.microsoft.com/office/drawing/2014/main" id="{C060BA78-169E-E961-428D-B10F7BDEBFBC}"/>
                  </a:ext>
                </a:extLst>
              </p:cNvPr>
              <p:cNvSpPr/>
              <p:nvPr/>
            </p:nvSpPr>
            <p:spPr>
              <a:xfrm>
                <a:off x="5807968" y="305086"/>
                <a:ext cx="939890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Block Arc 35">
                <a:extLst>
                  <a:ext uri="{FF2B5EF4-FFF2-40B4-BE49-F238E27FC236}">
                    <a16:creationId xmlns:a16="http://schemas.microsoft.com/office/drawing/2014/main" id="{E5AD709A-F68D-819F-0E78-736EB680E4BA}"/>
                  </a:ext>
                </a:extLst>
              </p:cNvPr>
              <p:cNvSpPr/>
              <p:nvPr/>
            </p:nvSpPr>
            <p:spPr>
              <a:xfrm rot="10800000">
                <a:off x="5807968" y="529751"/>
                <a:ext cx="939888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31DE4D4-BDD3-DD76-280E-F94B5A5DE26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700333" y="2674700"/>
              <a:ext cx="180000" cy="180000"/>
              <a:chOff x="4554273" y="3807095"/>
              <a:chExt cx="274224" cy="274223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2C51D0EA-50EE-68B2-53B9-CDB739516728}"/>
                  </a:ext>
                </a:extLst>
              </p:cNvPr>
              <p:cNvSpPr/>
              <p:nvPr/>
            </p:nvSpPr>
            <p:spPr>
              <a:xfrm>
                <a:off x="4554273" y="3807095"/>
                <a:ext cx="274224" cy="27422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5B7A02FA-45F8-52C6-523D-6F722C6EB4D0}"/>
                  </a:ext>
                </a:extLst>
              </p:cNvPr>
              <p:cNvCxnSpPr>
                <a:cxnSpLocks/>
                <a:stCxn id="45" idx="0"/>
                <a:endCxn id="45" idx="4"/>
              </p:cNvCxnSpPr>
              <p:nvPr/>
            </p:nvCxnSpPr>
            <p:spPr>
              <a:xfrm rot="13570707" flipH="1" flipV="1">
                <a:off x="4592459" y="3849269"/>
                <a:ext cx="197852" cy="189876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0DBE615D-4E20-EDA7-006B-82FE6F1B3F7C}"/>
                  </a:ext>
                </a:extLst>
              </p:cNvPr>
              <p:cNvCxnSpPr>
                <a:cxnSpLocks/>
                <a:stCxn id="45" idx="6"/>
                <a:endCxn id="45" idx="2"/>
              </p:cNvCxnSpPr>
              <p:nvPr/>
            </p:nvCxnSpPr>
            <p:spPr>
              <a:xfrm rot="13570707" flipV="1">
                <a:off x="4596448" y="3845280"/>
                <a:ext cx="189875" cy="197853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57840561-1BF0-B386-69C9-851B14933E36}"/>
                </a:ext>
              </a:extLst>
            </p:cNvPr>
            <p:cNvGrpSpPr/>
            <p:nvPr/>
          </p:nvGrpSpPr>
          <p:grpSpPr>
            <a:xfrm>
              <a:off x="5235879" y="2690052"/>
              <a:ext cx="180000" cy="180000"/>
              <a:chOff x="7024999" y="2690052"/>
              <a:chExt cx="180000" cy="180000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C1484939-D9C1-CBC6-E01E-BB2CCCE16223}"/>
                  </a:ext>
                </a:extLst>
              </p:cNvPr>
              <p:cNvSpPr/>
              <p:nvPr/>
            </p:nvSpPr>
            <p:spPr>
              <a:xfrm>
                <a:off x="7024999" y="2690052"/>
                <a:ext cx="180000" cy="18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932690BE-0F91-C5B0-142B-AE9ADFE97FA8}"/>
                  </a:ext>
                </a:extLst>
              </p:cNvPr>
              <p:cNvSpPr/>
              <p:nvPr/>
            </p:nvSpPr>
            <p:spPr>
              <a:xfrm>
                <a:off x="7087702" y="2749981"/>
                <a:ext cx="51851" cy="51851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EC312BE-F050-A65F-9470-B17CB804FCDE}"/>
              </a:ext>
            </a:extLst>
          </p:cNvPr>
          <p:cNvGrpSpPr/>
          <p:nvPr/>
        </p:nvGrpSpPr>
        <p:grpSpPr>
          <a:xfrm>
            <a:off x="1488046" y="1559343"/>
            <a:ext cx="1232424" cy="834107"/>
            <a:chOff x="5727672" y="2726975"/>
            <a:chExt cx="1232424" cy="834107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80E7555F-4F60-5981-081D-BF6C1E4C2A8A}"/>
                </a:ext>
              </a:extLst>
            </p:cNvPr>
            <p:cNvGrpSpPr/>
            <p:nvPr/>
          </p:nvGrpSpPr>
          <p:grpSpPr>
            <a:xfrm>
              <a:off x="6608152" y="2732554"/>
              <a:ext cx="351944" cy="828528"/>
              <a:chOff x="1897552" y="2874843"/>
              <a:chExt cx="351944" cy="828528"/>
            </a:xfrm>
            <a:solidFill>
              <a:schemeClr val="bg1">
                <a:lumMod val="75000"/>
                <a:alpha val="60000"/>
              </a:schemeClr>
            </a:solidFill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F7A0201F-8EE9-EF0D-34BF-B64D8E649820}"/>
                  </a:ext>
                </a:extLst>
              </p:cNvPr>
              <p:cNvSpPr/>
              <p:nvPr/>
            </p:nvSpPr>
            <p:spPr>
              <a:xfrm>
                <a:off x="1897552" y="2874843"/>
                <a:ext cx="305372" cy="99620"/>
              </a:xfrm>
              <a:prstGeom prst="rect">
                <a:avLst/>
              </a:prstGeom>
              <a:grpFill/>
              <a:ln w="28575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E5505CBD-3DBC-5427-1A2F-531E116570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6810" y="2974463"/>
                <a:ext cx="0" cy="423535"/>
              </a:xfrm>
              <a:prstGeom prst="lin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0502D8CB-4210-7BCC-9992-1A711D98F2AA}"/>
                  </a:ext>
                </a:extLst>
              </p:cNvPr>
              <p:cNvSpPr/>
              <p:nvPr/>
            </p:nvSpPr>
            <p:spPr>
              <a:xfrm>
                <a:off x="1944123" y="3397998"/>
                <a:ext cx="305373" cy="305373"/>
              </a:xfrm>
              <a:prstGeom prst="ellips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7561EA2-24AD-6849-0CD0-DDEEEAB63D1F}"/>
                </a:ext>
              </a:extLst>
            </p:cNvPr>
            <p:cNvGrpSpPr/>
            <p:nvPr/>
          </p:nvGrpSpPr>
          <p:grpSpPr>
            <a:xfrm flipH="1">
              <a:off x="5727672" y="2726975"/>
              <a:ext cx="367213" cy="828528"/>
              <a:chOff x="1882283" y="2874843"/>
              <a:chExt cx="367213" cy="828528"/>
            </a:xfrm>
            <a:solidFill>
              <a:schemeClr val="bg1">
                <a:lumMod val="75000"/>
                <a:alpha val="60000"/>
              </a:schemeClr>
            </a:solidFill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8C9B81D8-D9CA-4985-F45B-E89E6F176309}"/>
                  </a:ext>
                </a:extLst>
              </p:cNvPr>
              <p:cNvSpPr/>
              <p:nvPr/>
            </p:nvSpPr>
            <p:spPr>
              <a:xfrm>
                <a:off x="1882283" y="2874843"/>
                <a:ext cx="335909" cy="99620"/>
              </a:xfrm>
              <a:prstGeom prst="rect">
                <a:avLst/>
              </a:prstGeom>
              <a:grpFill/>
              <a:ln w="28575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3EB64FDA-66F8-9D91-1808-0D2F563025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6810" y="2974463"/>
                <a:ext cx="0" cy="423535"/>
              </a:xfrm>
              <a:prstGeom prst="lin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4FE923D1-9164-7F53-A9CA-588EDFBC72EA}"/>
                  </a:ext>
                </a:extLst>
              </p:cNvPr>
              <p:cNvSpPr/>
              <p:nvPr/>
            </p:nvSpPr>
            <p:spPr>
              <a:xfrm>
                <a:off x="1944123" y="3397998"/>
                <a:ext cx="305373" cy="305373"/>
              </a:xfrm>
              <a:prstGeom prst="ellips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</a:rPr>
                  <a:t>-</a:t>
                </a:r>
              </a:p>
            </p:txBody>
          </p:sp>
        </p:grp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ED80CFDC-C034-AD44-33FE-984AE4A3C0F5}"/>
              </a:ext>
            </a:extLst>
          </p:cNvPr>
          <p:cNvSpPr txBox="1"/>
          <p:nvPr/>
        </p:nvSpPr>
        <p:spPr>
          <a:xfrm>
            <a:off x="7516037" y="1146211"/>
            <a:ext cx="537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F152583-4DC9-49F3-00C0-3A72CE65F6C4}"/>
              </a:ext>
            </a:extLst>
          </p:cNvPr>
          <p:cNvSpPr txBox="1"/>
          <p:nvPr/>
        </p:nvSpPr>
        <p:spPr>
          <a:xfrm>
            <a:off x="6028732" y="1405455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X</a:t>
            </a:r>
            <a:endParaRPr lang="en-US" b="1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983007D-73EE-B57A-E442-B9E2C072CD72}"/>
              </a:ext>
            </a:extLst>
          </p:cNvPr>
          <p:cNvSpPr txBox="1"/>
          <p:nvPr/>
        </p:nvSpPr>
        <p:spPr>
          <a:xfrm>
            <a:off x="4729552" y="2037900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Y</a:t>
            </a:r>
            <a:endParaRPr lang="en-US" b="1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5698C1C-F2EC-A659-846D-E6219BDD209D}"/>
              </a:ext>
            </a:extLst>
          </p:cNvPr>
          <p:cNvSpPr txBox="1"/>
          <p:nvPr/>
        </p:nvSpPr>
        <p:spPr>
          <a:xfrm>
            <a:off x="2496115" y="673603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X</a:t>
            </a:r>
            <a:endParaRPr lang="en-US" b="1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875A0F0-1E93-370F-23BD-88CC6735EF4B}"/>
              </a:ext>
            </a:extLst>
          </p:cNvPr>
          <p:cNvSpPr txBox="1"/>
          <p:nvPr/>
        </p:nvSpPr>
        <p:spPr>
          <a:xfrm>
            <a:off x="1393438" y="2220777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Y</a:t>
            </a:r>
            <a:endParaRPr lang="en-US" b="1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C4EBCC8-6E18-5DB3-5AD1-13706F9BBCEF}"/>
              </a:ext>
            </a:extLst>
          </p:cNvPr>
          <p:cNvGrpSpPr/>
          <p:nvPr/>
        </p:nvGrpSpPr>
        <p:grpSpPr>
          <a:xfrm>
            <a:off x="4384522" y="538071"/>
            <a:ext cx="2483572" cy="2427477"/>
            <a:chOff x="54990" y="3428211"/>
            <a:chExt cx="2483572" cy="2427477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F0B6B1C-547C-864B-CA2D-2BBE84814C96}"/>
                </a:ext>
              </a:extLst>
            </p:cNvPr>
            <p:cNvGrpSpPr/>
            <p:nvPr/>
          </p:nvGrpSpPr>
          <p:grpSpPr>
            <a:xfrm>
              <a:off x="103176" y="3428211"/>
              <a:ext cx="2435386" cy="2346732"/>
              <a:chOff x="5124098" y="3167245"/>
              <a:chExt cx="2435386" cy="2346732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0C0601F7-7D12-C370-E775-35D49E3C40C9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5504357" y="4332487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5975DDE6-FA00-E718-6C38-9AF4D4BF65C1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5124098" y="4545256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86225ADC-1CBF-3D0A-B64B-FA0FDD9C101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62852" y="4120476"/>
                <a:ext cx="318414" cy="25017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BB542267-5D34-5B96-0B7F-0086DF24FF7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95752" y="4533940"/>
                <a:ext cx="318414" cy="25017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1BF12816-10E4-752D-02E7-655E7899D726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6654138" y="3170684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2113AB19-C7CE-DEC4-86F1-E1DE2CB5AC11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5667323" y="3826258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233D8590-F2F9-689E-9AC1-97EFF60D57D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22059" y="3167245"/>
                <a:ext cx="1037425" cy="693142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DEA4058-DF05-2EA3-728E-911F0EEF975C}"/>
                </a:ext>
              </a:extLst>
            </p:cNvPr>
            <p:cNvGrpSpPr>
              <a:grpSpLocks noChangeAspect="1"/>
            </p:cNvGrpSpPr>
            <p:nvPr/>
          </p:nvGrpSpPr>
          <p:grpSpPr>
            <a:xfrm rot="3306779">
              <a:off x="88062" y="5390616"/>
              <a:ext cx="432000" cy="498143"/>
              <a:chOff x="5807968" y="305086"/>
              <a:chExt cx="939890" cy="1051738"/>
            </a:xfrm>
            <a:solidFill>
              <a:schemeClr val="bg1">
                <a:lumMod val="75000"/>
              </a:schemeClr>
            </a:solidFill>
          </p:grpSpPr>
          <p:sp>
            <p:nvSpPr>
              <p:cNvPr id="21" name="Block Arc 20">
                <a:extLst>
                  <a:ext uri="{FF2B5EF4-FFF2-40B4-BE49-F238E27FC236}">
                    <a16:creationId xmlns:a16="http://schemas.microsoft.com/office/drawing/2014/main" id="{06F78E41-8933-4161-8EE2-7EC8B0BA8736}"/>
                  </a:ext>
                </a:extLst>
              </p:cNvPr>
              <p:cNvSpPr/>
              <p:nvPr/>
            </p:nvSpPr>
            <p:spPr>
              <a:xfrm>
                <a:off x="5807968" y="305086"/>
                <a:ext cx="939890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Block Arc 21">
                <a:extLst>
                  <a:ext uri="{FF2B5EF4-FFF2-40B4-BE49-F238E27FC236}">
                    <a16:creationId xmlns:a16="http://schemas.microsoft.com/office/drawing/2014/main" id="{B56DCDE0-656C-A44F-3B78-F4F1856009DD}"/>
                  </a:ext>
                </a:extLst>
              </p:cNvPr>
              <p:cNvSpPr/>
              <p:nvPr/>
            </p:nvSpPr>
            <p:spPr>
              <a:xfrm rot="10800000">
                <a:off x="5807968" y="529751"/>
                <a:ext cx="939888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80" name="Footer Placeholder 79">
            <a:extLst>
              <a:ext uri="{FF2B5EF4-FFF2-40B4-BE49-F238E27FC236}">
                <a16:creationId xmlns:a16="http://schemas.microsoft.com/office/drawing/2014/main" id="{69911613-DC82-12AA-9583-90A6DA2E3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Images from physicsteacher.blog. Released under CC BY 4.0</a:t>
            </a:r>
          </a:p>
        </p:txBody>
      </p:sp>
    </p:spTree>
    <p:extLst>
      <p:ext uri="{BB962C8B-B14F-4D97-AF65-F5344CB8AC3E}">
        <p14:creationId xmlns:p14="http://schemas.microsoft.com/office/powerpoint/2010/main" val="3361974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Cloud Callout 74">
            <a:extLst>
              <a:ext uri="{FF2B5EF4-FFF2-40B4-BE49-F238E27FC236}">
                <a16:creationId xmlns:a16="http://schemas.microsoft.com/office/drawing/2014/main" id="{04DCE263-3C94-ADB5-5794-2C23435A0ED9}"/>
              </a:ext>
            </a:extLst>
          </p:cNvPr>
          <p:cNvSpPr/>
          <p:nvPr/>
        </p:nvSpPr>
        <p:spPr>
          <a:xfrm>
            <a:off x="430790" y="188640"/>
            <a:ext cx="3696445" cy="2880320"/>
          </a:xfrm>
          <a:prstGeom prst="cloudCallout">
            <a:avLst>
              <a:gd name="adj1" fmla="val 30406"/>
              <a:gd name="adj2" fmla="val 66144"/>
            </a:avLst>
          </a:prstGeom>
          <a:solidFill>
            <a:schemeClr val="bg1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F54B099-9C1E-B780-B72D-C02FB51C8F08}"/>
              </a:ext>
            </a:extLst>
          </p:cNvPr>
          <p:cNvGrpSpPr/>
          <p:nvPr/>
        </p:nvGrpSpPr>
        <p:grpSpPr>
          <a:xfrm>
            <a:off x="4367808" y="846517"/>
            <a:ext cx="2679828" cy="2135480"/>
            <a:chOff x="311407" y="815477"/>
            <a:chExt cx="2679828" cy="213548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5E2BBA7-FD67-032E-3A7E-6A69E5D3A74E}"/>
                </a:ext>
              </a:extLst>
            </p:cNvPr>
            <p:cNvGrpSpPr/>
            <p:nvPr/>
          </p:nvGrpSpPr>
          <p:grpSpPr>
            <a:xfrm>
              <a:off x="311407" y="815477"/>
              <a:ext cx="2679828" cy="1948758"/>
              <a:chOff x="721118" y="1824452"/>
              <a:chExt cx="2679828" cy="1948758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E0DFEE6E-1393-0634-551A-3291FA0BC462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721118" y="2793173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291DC981-6A53-60F1-1305-EAA7A28FFB96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1173791" y="2804489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1EDCE04E-215F-427D-D51C-076BC80882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51978" y="2809017"/>
                <a:ext cx="470781" cy="0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F11549E1-12CB-0044-FAF0-5B1C2D6EC3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37587" y="2813545"/>
                <a:ext cx="470781" cy="0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E2207618-291F-BD4C-F3A7-A4139493BDF9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2495600" y="1844824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A2335960-2768-4F61-BDE5-6C954FD7B2B4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1173791" y="1824452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53146758-EEB6-B30F-CCB5-295BD7FBC3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79137" y="1844824"/>
                <a:ext cx="1321809" cy="0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624A385-17CB-35E4-A48A-603D5F79A137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351662" y="2485885"/>
              <a:ext cx="432000" cy="498143"/>
              <a:chOff x="5807968" y="305086"/>
              <a:chExt cx="939890" cy="1051738"/>
            </a:xfrm>
            <a:solidFill>
              <a:schemeClr val="bg1">
                <a:lumMod val="75000"/>
              </a:schemeClr>
            </a:solidFill>
          </p:grpSpPr>
          <p:sp>
            <p:nvSpPr>
              <p:cNvPr id="5" name="Block Arc 4">
                <a:extLst>
                  <a:ext uri="{FF2B5EF4-FFF2-40B4-BE49-F238E27FC236}">
                    <a16:creationId xmlns:a16="http://schemas.microsoft.com/office/drawing/2014/main" id="{F003442E-E056-58C0-8892-FD4171B4F66F}"/>
                  </a:ext>
                </a:extLst>
              </p:cNvPr>
              <p:cNvSpPr/>
              <p:nvPr/>
            </p:nvSpPr>
            <p:spPr>
              <a:xfrm>
                <a:off x="5807968" y="305086"/>
                <a:ext cx="939890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Block Arc 5">
                <a:extLst>
                  <a:ext uri="{FF2B5EF4-FFF2-40B4-BE49-F238E27FC236}">
                    <a16:creationId xmlns:a16="http://schemas.microsoft.com/office/drawing/2014/main" id="{E86CF3CE-3E0F-AD84-B093-91740026FC89}"/>
                  </a:ext>
                </a:extLst>
              </p:cNvPr>
              <p:cNvSpPr/>
              <p:nvPr/>
            </p:nvSpPr>
            <p:spPr>
              <a:xfrm rot="10800000">
                <a:off x="5807968" y="529751"/>
                <a:ext cx="939888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599D553-2F3B-45AD-56C2-AC61F1DD6E1F}"/>
              </a:ext>
            </a:extLst>
          </p:cNvPr>
          <p:cNvGrpSpPr/>
          <p:nvPr/>
        </p:nvGrpSpPr>
        <p:grpSpPr>
          <a:xfrm>
            <a:off x="4873134" y="2732762"/>
            <a:ext cx="351944" cy="828528"/>
            <a:chOff x="1897552" y="2874843"/>
            <a:chExt cx="351944" cy="828528"/>
          </a:xfrm>
          <a:solidFill>
            <a:schemeClr val="bg1">
              <a:lumMod val="75000"/>
              <a:alpha val="60000"/>
            </a:schemeClr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4806D8C-1B8A-844A-B2B6-FFA6A582DEF0}"/>
                </a:ext>
              </a:extLst>
            </p:cNvPr>
            <p:cNvSpPr/>
            <p:nvPr/>
          </p:nvSpPr>
          <p:spPr>
            <a:xfrm>
              <a:off x="1897552" y="2874843"/>
              <a:ext cx="305372" cy="99620"/>
            </a:xfrm>
            <a:prstGeom prst="rect">
              <a:avLst/>
            </a:prstGeom>
            <a:grpFill/>
            <a:ln w="28575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5738B9A-7F3C-CDA9-972F-C800D86DFF3D}"/>
                </a:ext>
              </a:extLst>
            </p:cNvPr>
            <p:cNvCxnSpPr>
              <a:cxnSpLocks/>
            </p:cNvCxnSpPr>
            <p:nvPr/>
          </p:nvCxnSpPr>
          <p:spPr>
            <a:xfrm>
              <a:off x="2096810" y="2974463"/>
              <a:ext cx="0" cy="423535"/>
            </a:xfrm>
            <a:prstGeom prst="lin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7938103-6CA0-0D3C-AB55-6C79C1498682}"/>
                </a:ext>
              </a:extLst>
            </p:cNvPr>
            <p:cNvSpPr/>
            <p:nvPr/>
          </p:nvSpPr>
          <p:spPr>
            <a:xfrm>
              <a:off x="1944123" y="3397998"/>
              <a:ext cx="305373" cy="305373"/>
            </a:xfrm>
            <a:prstGeom prst="ellips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B9916B7-EDE8-4AA5-BCAD-3179E30A3227}"/>
              </a:ext>
            </a:extLst>
          </p:cNvPr>
          <p:cNvGrpSpPr/>
          <p:nvPr/>
        </p:nvGrpSpPr>
        <p:grpSpPr>
          <a:xfrm rot="7903170" flipV="1">
            <a:off x="3395117" y="3569271"/>
            <a:ext cx="561410" cy="388904"/>
            <a:chOff x="5950226" y="5374308"/>
            <a:chExt cx="795131" cy="621750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0E3885C-7747-FE70-C444-01893D8710BC}"/>
                </a:ext>
              </a:extLst>
            </p:cNvPr>
            <p:cNvCxnSpPr/>
            <p:nvPr/>
          </p:nvCxnSpPr>
          <p:spPr>
            <a:xfrm>
              <a:off x="5950226" y="5374308"/>
              <a:ext cx="795131" cy="3108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DAB866C-D7A8-A413-0420-94F0ACE981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50226" y="5685183"/>
              <a:ext cx="795131" cy="3108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F0F1E64-CCC0-331C-BB74-C35919B3963B}"/>
                </a:ext>
              </a:extLst>
            </p:cNvPr>
            <p:cNvSpPr/>
            <p:nvPr/>
          </p:nvSpPr>
          <p:spPr>
            <a:xfrm>
              <a:off x="6055647" y="5442427"/>
              <a:ext cx="133118" cy="445755"/>
            </a:xfrm>
            <a:custGeom>
              <a:avLst/>
              <a:gdLst>
                <a:gd name="connsiteX0" fmla="*/ 93362 w 133118"/>
                <a:gd name="connsiteY0" fmla="*/ 0 h 490331"/>
                <a:gd name="connsiteX1" fmla="*/ 596 w 133118"/>
                <a:gd name="connsiteY1" fmla="*/ 265044 h 490331"/>
                <a:gd name="connsiteX2" fmla="*/ 133118 w 133118"/>
                <a:gd name="connsiteY2" fmla="*/ 490331 h 490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118" h="490331">
                  <a:moveTo>
                    <a:pt x="93362" y="0"/>
                  </a:moveTo>
                  <a:cubicBezTo>
                    <a:pt x="43666" y="91661"/>
                    <a:pt x="-6030" y="183322"/>
                    <a:pt x="596" y="265044"/>
                  </a:cubicBezTo>
                  <a:cubicBezTo>
                    <a:pt x="7222" y="346766"/>
                    <a:pt x="70170" y="418548"/>
                    <a:pt x="133118" y="490331"/>
                  </a:cubicBezTo>
                </a:path>
              </a:pathLst>
            </a:cu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6A48648-C40A-3EBD-4FB2-171575877C63}"/>
                </a:ext>
              </a:extLst>
            </p:cNvPr>
            <p:cNvSpPr/>
            <p:nvPr/>
          </p:nvSpPr>
          <p:spPr>
            <a:xfrm>
              <a:off x="6068180" y="5552876"/>
              <a:ext cx="138745" cy="227114"/>
            </a:xfrm>
            <a:custGeom>
              <a:avLst/>
              <a:gdLst>
                <a:gd name="connsiteX0" fmla="*/ 27820 w 138745"/>
                <a:gd name="connsiteY0" fmla="*/ 11140 h 249825"/>
                <a:gd name="connsiteX1" fmla="*/ 1316 w 138745"/>
                <a:gd name="connsiteY1" fmla="*/ 130409 h 249825"/>
                <a:gd name="connsiteX2" fmla="*/ 67577 w 138745"/>
                <a:gd name="connsiteY2" fmla="*/ 249679 h 249825"/>
                <a:gd name="connsiteX3" fmla="*/ 133837 w 138745"/>
                <a:gd name="connsiteY3" fmla="*/ 156914 h 249825"/>
                <a:gd name="connsiteX4" fmla="*/ 133837 w 138745"/>
                <a:gd name="connsiteY4" fmla="*/ 77401 h 249825"/>
                <a:gd name="connsiteX5" fmla="*/ 80829 w 138745"/>
                <a:gd name="connsiteY5" fmla="*/ 11140 h 249825"/>
                <a:gd name="connsiteX6" fmla="*/ 27820 w 138745"/>
                <a:gd name="connsiteY6" fmla="*/ 11140 h 249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745" h="249825">
                  <a:moveTo>
                    <a:pt x="27820" y="11140"/>
                  </a:moveTo>
                  <a:cubicBezTo>
                    <a:pt x="14568" y="31018"/>
                    <a:pt x="-5310" y="90653"/>
                    <a:pt x="1316" y="130409"/>
                  </a:cubicBezTo>
                  <a:cubicBezTo>
                    <a:pt x="7942" y="170166"/>
                    <a:pt x="45490" y="245262"/>
                    <a:pt x="67577" y="249679"/>
                  </a:cubicBezTo>
                  <a:cubicBezTo>
                    <a:pt x="89664" y="254097"/>
                    <a:pt x="133837" y="156914"/>
                    <a:pt x="133837" y="156914"/>
                  </a:cubicBezTo>
                  <a:cubicBezTo>
                    <a:pt x="144880" y="128201"/>
                    <a:pt x="133837" y="77401"/>
                    <a:pt x="133837" y="77401"/>
                  </a:cubicBezTo>
                  <a:cubicBezTo>
                    <a:pt x="125002" y="53105"/>
                    <a:pt x="80829" y="11140"/>
                    <a:pt x="80829" y="11140"/>
                  </a:cubicBezTo>
                  <a:cubicBezTo>
                    <a:pt x="63159" y="2305"/>
                    <a:pt x="41072" y="-8738"/>
                    <a:pt x="27820" y="1114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06E0724F-1166-1ACF-8EFC-DE456D58A3D9}"/>
                </a:ext>
              </a:extLst>
            </p:cNvPr>
            <p:cNvSpPr/>
            <p:nvPr/>
          </p:nvSpPr>
          <p:spPr>
            <a:xfrm>
              <a:off x="6128327" y="5481782"/>
              <a:ext cx="142447" cy="369454"/>
            </a:xfrm>
            <a:custGeom>
              <a:avLst/>
              <a:gdLst>
                <a:gd name="connsiteX0" fmla="*/ 0 w 142447"/>
                <a:gd name="connsiteY0" fmla="*/ 0 h 369454"/>
                <a:gd name="connsiteX1" fmla="*/ 129309 w 142447"/>
                <a:gd name="connsiteY1" fmla="*/ 87745 h 369454"/>
                <a:gd name="connsiteX2" fmla="*/ 133928 w 142447"/>
                <a:gd name="connsiteY2" fmla="*/ 240145 h 369454"/>
                <a:gd name="connsiteX3" fmla="*/ 92364 w 142447"/>
                <a:gd name="connsiteY3" fmla="*/ 341745 h 369454"/>
                <a:gd name="connsiteX4" fmla="*/ 36946 w 142447"/>
                <a:gd name="connsiteY4" fmla="*/ 369454 h 369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447" h="369454">
                  <a:moveTo>
                    <a:pt x="0" y="0"/>
                  </a:moveTo>
                  <a:cubicBezTo>
                    <a:pt x="53494" y="23860"/>
                    <a:pt x="106988" y="47721"/>
                    <a:pt x="129309" y="87745"/>
                  </a:cubicBezTo>
                  <a:cubicBezTo>
                    <a:pt x="151630" y="127769"/>
                    <a:pt x="140085" y="197812"/>
                    <a:pt x="133928" y="240145"/>
                  </a:cubicBezTo>
                  <a:cubicBezTo>
                    <a:pt x="127771" y="282478"/>
                    <a:pt x="108528" y="320194"/>
                    <a:pt x="92364" y="341745"/>
                  </a:cubicBezTo>
                  <a:cubicBezTo>
                    <a:pt x="76200" y="363296"/>
                    <a:pt x="56573" y="366375"/>
                    <a:pt x="36946" y="369454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0D1A998-8CFE-FFBA-6F31-3A63B82128AB}"/>
              </a:ext>
            </a:extLst>
          </p:cNvPr>
          <p:cNvCxnSpPr>
            <a:cxnSpLocks/>
          </p:cNvCxnSpPr>
          <p:nvPr/>
        </p:nvCxnSpPr>
        <p:spPr>
          <a:xfrm>
            <a:off x="4367808" y="1330877"/>
            <a:ext cx="3183884" cy="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876507C-5556-DDE6-2A1E-B3DC3158F0C4}"/>
              </a:ext>
            </a:extLst>
          </p:cNvPr>
          <p:cNvGrpSpPr/>
          <p:nvPr/>
        </p:nvGrpSpPr>
        <p:grpSpPr>
          <a:xfrm flipH="1">
            <a:off x="4015864" y="2711353"/>
            <a:ext cx="351944" cy="828528"/>
            <a:chOff x="1897552" y="2874843"/>
            <a:chExt cx="351944" cy="828528"/>
          </a:xfrm>
          <a:solidFill>
            <a:schemeClr val="bg1">
              <a:lumMod val="75000"/>
              <a:alpha val="60000"/>
            </a:schemeClr>
          </a:solidFill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09D74B8-2B9D-AF58-4D8B-014EE0F1AA6D}"/>
                </a:ext>
              </a:extLst>
            </p:cNvPr>
            <p:cNvSpPr/>
            <p:nvPr/>
          </p:nvSpPr>
          <p:spPr>
            <a:xfrm>
              <a:off x="1897552" y="2874843"/>
              <a:ext cx="305372" cy="99620"/>
            </a:xfrm>
            <a:prstGeom prst="rect">
              <a:avLst/>
            </a:prstGeom>
            <a:grpFill/>
            <a:ln w="28575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F54E5F6-56CC-CE7C-0973-6FF4C6F072B9}"/>
                </a:ext>
              </a:extLst>
            </p:cNvPr>
            <p:cNvCxnSpPr>
              <a:cxnSpLocks/>
            </p:cNvCxnSpPr>
            <p:nvPr/>
          </p:nvCxnSpPr>
          <p:spPr>
            <a:xfrm>
              <a:off x="2096810" y="2974463"/>
              <a:ext cx="0" cy="423535"/>
            </a:xfrm>
            <a:prstGeom prst="lin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AB156183-9766-09AA-48FD-194663C29264}"/>
                </a:ext>
              </a:extLst>
            </p:cNvPr>
            <p:cNvSpPr/>
            <p:nvPr/>
          </p:nvSpPr>
          <p:spPr>
            <a:xfrm>
              <a:off x="1944123" y="3397998"/>
              <a:ext cx="305373" cy="305373"/>
            </a:xfrm>
            <a:prstGeom prst="ellips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</a:rPr>
                <a:t>-</a:t>
              </a:r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28EB2E2-7623-5226-89CC-44E58B4FEFB4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3827350" y="2782062"/>
            <a:ext cx="828933" cy="828822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0A72075-7EC8-E053-A18D-83CC0E871BA6}"/>
              </a:ext>
            </a:extLst>
          </p:cNvPr>
          <p:cNvGrpSpPr/>
          <p:nvPr/>
        </p:nvGrpSpPr>
        <p:grpSpPr>
          <a:xfrm>
            <a:off x="1290850" y="1419221"/>
            <a:ext cx="1686939" cy="432000"/>
            <a:chOff x="3736045" y="2556258"/>
            <a:chExt cx="1686939" cy="432000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92FD996-CC0F-6189-7019-EB9607DBDCCD}"/>
                </a:ext>
              </a:extLst>
            </p:cNvPr>
            <p:cNvCxnSpPr>
              <a:cxnSpLocks/>
            </p:cNvCxnSpPr>
            <p:nvPr/>
          </p:nvCxnSpPr>
          <p:spPr>
            <a:xfrm>
              <a:off x="3874832" y="2779889"/>
              <a:ext cx="470781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A8CA3F6-0ADB-8E23-89B0-B79212F9348A}"/>
                </a:ext>
              </a:extLst>
            </p:cNvPr>
            <p:cNvCxnSpPr>
              <a:cxnSpLocks/>
            </p:cNvCxnSpPr>
            <p:nvPr/>
          </p:nvCxnSpPr>
          <p:spPr>
            <a:xfrm>
              <a:off x="4772203" y="2780928"/>
              <a:ext cx="470781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32E324C-A5C7-03F4-4A34-3113F3028642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4339952" y="2523186"/>
              <a:ext cx="432000" cy="498143"/>
              <a:chOff x="5807968" y="305086"/>
              <a:chExt cx="939890" cy="1051738"/>
            </a:xfrm>
            <a:solidFill>
              <a:schemeClr val="bg1">
                <a:lumMod val="75000"/>
              </a:schemeClr>
            </a:solidFill>
          </p:grpSpPr>
          <p:sp>
            <p:nvSpPr>
              <p:cNvPr id="35" name="Block Arc 34">
                <a:extLst>
                  <a:ext uri="{FF2B5EF4-FFF2-40B4-BE49-F238E27FC236}">
                    <a16:creationId xmlns:a16="http://schemas.microsoft.com/office/drawing/2014/main" id="{C060BA78-169E-E961-428D-B10F7BDEBFBC}"/>
                  </a:ext>
                </a:extLst>
              </p:cNvPr>
              <p:cNvSpPr/>
              <p:nvPr/>
            </p:nvSpPr>
            <p:spPr>
              <a:xfrm>
                <a:off x="5807968" y="305086"/>
                <a:ext cx="939890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Block Arc 35">
                <a:extLst>
                  <a:ext uri="{FF2B5EF4-FFF2-40B4-BE49-F238E27FC236}">
                    <a16:creationId xmlns:a16="http://schemas.microsoft.com/office/drawing/2014/main" id="{E5AD709A-F68D-819F-0E78-736EB680E4BA}"/>
                  </a:ext>
                </a:extLst>
              </p:cNvPr>
              <p:cNvSpPr/>
              <p:nvPr/>
            </p:nvSpPr>
            <p:spPr>
              <a:xfrm rot="10800000">
                <a:off x="5807968" y="529751"/>
                <a:ext cx="939888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31DE4D4-BDD3-DD76-280E-F94B5A5DE26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242984" y="2682257"/>
              <a:ext cx="180000" cy="180000"/>
              <a:chOff x="6904450" y="3818620"/>
              <a:chExt cx="274224" cy="274224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2C51D0EA-50EE-68B2-53B9-CDB739516728}"/>
                  </a:ext>
                </a:extLst>
              </p:cNvPr>
              <p:cNvSpPr/>
              <p:nvPr/>
            </p:nvSpPr>
            <p:spPr>
              <a:xfrm>
                <a:off x="6904450" y="3818620"/>
                <a:ext cx="274224" cy="27422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5B7A02FA-45F8-52C6-523D-6F722C6EB4D0}"/>
                  </a:ext>
                </a:extLst>
              </p:cNvPr>
              <p:cNvCxnSpPr>
                <a:stCxn id="45" idx="1"/>
                <a:endCxn id="45" idx="5"/>
              </p:cNvCxnSpPr>
              <p:nvPr/>
            </p:nvCxnSpPr>
            <p:spPr>
              <a:xfrm>
                <a:off x="6944609" y="3858779"/>
                <a:ext cx="193907" cy="193907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0DBE615D-4E20-EDA7-006B-82FE6F1B3F7C}"/>
                  </a:ext>
                </a:extLst>
              </p:cNvPr>
              <p:cNvCxnSpPr>
                <a:cxnSpLocks/>
                <a:stCxn id="45" idx="7"/>
                <a:endCxn id="45" idx="3"/>
              </p:cNvCxnSpPr>
              <p:nvPr/>
            </p:nvCxnSpPr>
            <p:spPr>
              <a:xfrm flipH="1">
                <a:off x="6944609" y="3858779"/>
                <a:ext cx="193907" cy="193907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57840561-1BF0-B386-69C9-851B14933E36}"/>
                </a:ext>
              </a:extLst>
            </p:cNvPr>
            <p:cNvGrpSpPr/>
            <p:nvPr/>
          </p:nvGrpSpPr>
          <p:grpSpPr>
            <a:xfrm>
              <a:off x="3736045" y="2697956"/>
              <a:ext cx="180000" cy="180000"/>
              <a:chOff x="5525165" y="2697956"/>
              <a:chExt cx="180000" cy="180000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C1484939-D9C1-CBC6-E01E-BB2CCCE16223}"/>
                  </a:ext>
                </a:extLst>
              </p:cNvPr>
              <p:cNvSpPr/>
              <p:nvPr/>
            </p:nvSpPr>
            <p:spPr>
              <a:xfrm>
                <a:off x="5525165" y="2697956"/>
                <a:ext cx="180000" cy="18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932690BE-0F91-C5B0-142B-AE9ADFE97FA8}"/>
                  </a:ext>
                </a:extLst>
              </p:cNvPr>
              <p:cNvSpPr/>
              <p:nvPr/>
            </p:nvSpPr>
            <p:spPr>
              <a:xfrm>
                <a:off x="5589098" y="2762030"/>
                <a:ext cx="51851" cy="51851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EC312BE-F050-A65F-9470-B17CB804FCDE}"/>
              </a:ext>
            </a:extLst>
          </p:cNvPr>
          <p:cNvGrpSpPr/>
          <p:nvPr/>
        </p:nvGrpSpPr>
        <p:grpSpPr>
          <a:xfrm>
            <a:off x="1483668" y="1584661"/>
            <a:ext cx="1232424" cy="834107"/>
            <a:chOff x="5727672" y="2726975"/>
            <a:chExt cx="1232424" cy="834107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80E7555F-4F60-5981-081D-BF6C1E4C2A8A}"/>
                </a:ext>
              </a:extLst>
            </p:cNvPr>
            <p:cNvGrpSpPr/>
            <p:nvPr/>
          </p:nvGrpSpPr>
          <p:grpSpPr>
            <a:xfrm>
              <a:off x="6608152" y="2732554"/>
              <a:ext cx="351944" cy="828528"/>
              <a:chOff x="1897552" y="2874843"/>
              <a:chExt cx="351944" cy="828528"/>
            </a:xfrm>
            <a:solidFill>
              <a:schemeClr val="bg1">
                <a:lumMod val="75000"/>
                <a:alpha val="60000"/>
              </a:schemeClr>
            </a:solidFill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F7A0201F-8EE9-EF0D-34BF-B64D8E649820}"/>
                  </a:ext>
                </a:extLst>
              </p:cNvPr>
              <p:cNvSpPr/>
              <p:nvPr/>
            </p:nvSpPr>
            <p:spPr>
              <a:xfrm>
                <a:off x="1897552" y="2874843"/>
                <a:ext cx="305372" cy="99620"/>
              </a:xfrm>
              <a:prstGeom prst="rect">
                <a:avLst/>
              </a:prstGeom>
              <a:grpFill/>
              <a:ln w="28575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E5505CBD-3DBC-5427-1A2F-531E116570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6810" y="2974463"/>
                <a:ext cx="0" cy="423535"/>
              </a:xfrm>
              <a:prstGeom prst="lin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0502D8CB-4210-7BCC-9992-1A711D98F2AA}"/>
                  </a:ext>
                </a:extLst>
              </p:cNvPr>
              <p:cNvSpPr/>
              <p:nvPr/>
            </p:nvSpPr>
            <p:spPr>
              <a:xfrm>
                <a:off x="1944123" y="3397998"/>
                <a:ext cx="305373" cy="305373"/>
              </a:xfrm>
              <a:prstGeom prst="ellips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7561EA2-24AD-6849-0CD0-DDEEEAB63D1F}"/>
                </a:ext>
              </a:extLst>
            </p:cNvPr>
            <p:cNvGrpSpPr/>
            <p:nvPr/>
          </p:nvGrpSpPr>
          <p:grpSpPr>
            <a:xfrm flipH="1">
              <a:off x="5727672" y="2726975"/>
              <a:ext cx="351944" cy="828528"/>
              <a:chOff x="1897552" y="2874843"/>
              <a:chExt cx="351944" cy="828528"/>
            </a:xfrm>
            <a:solidFill>
              <a:schemeClr val="bg1">
                <a:lumMod val="75000"/>
                <a:alpha val="60000"/>
              </a:schemeClr>
            </a:solidFill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8C9B81D8-D9CA-4985-F45B-E89E6F176309}"/>
                  </a:ext>
                </a:extLst>
              </p:cNvPr>
              <p:cNvSpPr/>
              <p:nvPr/>
            </p:nvSpPr>
            <p:spPr>
              <a:xfrm>
                <a:off x="1897552" y="2874843"/>
                <a:ext cx="305372" cy="99620"/>
              </a:xfrm>
              <a:prstGeom prst="rect">
                <a:avLst/>
              </a:prstGeom>
              <a:grpFill/>
              <a:ln w="28575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3EB64FDA-66F8-9D91-1808-0D2F563025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6810" y="2974463"/>
                <a:ext cx="0" cy="423535"/>
              </a:xfrm>
              <a:prstGeom prst="lin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4FE923D1-9164-7F53-A9CA-588EDFBC72EA}"/>
                  </a:ext>
                </a:extLst>
              </p:cNvPr>
              <p:cNvSpPr/>
              <p:nvPr/>
            </p:nvSpPr>
            <p:spPr>
              <a:xfrm>
                <a:off x="1944123" y="3397998"/>
                <a:ext cx="305373" cy="305373"/>
              </a:xfrm>
              <a:prstGeom prst="ellips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</a:rPr>
                  <a:t>-</a:t>
                </a:r>
              </a:p>
            </p:txBody>
          </p:sp>
        </p:grp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ED80CFDC-C034-AD44-33FE-984AE4A3C0F5}"/>
              </a:ext>
            </a:extLst>
          </p:cNvPr>
          <p:cNvSpPr txBox="1"/>
          <p:nvPr/>
        </p:nvSpPr>
        <p:spPr>
          <a:xfrm>
            <a:off x="7516037" y="1146211"/>
            <a:ext cx="537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F152583-4DC9-49F3-00C0-3A72CE65F6C4}"/>
              </a:ext>
            </a:extLst>
          </p:cNvPr>
          <p:cNvSpPr txBox="1"/>
          <p:nvPr/>
        </p:nvSpPr>
        <p:spPr>
          <a:xfrm>
            <a:off x="4545774" y="1688900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Y</a:t>
            </a:r>
            <a:endParaRPr lang="en-US" b="1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983007D-73EE-B57A-E442-B9E2C072CD72}"/>
              </a:ext>
            </a:extLst>
          </p:cNvPr>
          <p:cNvSpPr txBox="1"/>
          <p:nvPr/>
        </p:nvSpPr>
        <p:spPr>
          <a:xfrm>
            <a:off x="6169449" y="1725220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X</a:t>
            </a:r>
            <a:endParaRPr lang="en-US" b="1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5698C1C-F2EC-A659-846D-E6219BDD209D}"/>
              </a:ext>
            </a:extLst>
          </p:cNvPr>
          <p:cNvSpPr txBox="1"/>
          <p:nvPr/>
        </p:nvSpPr>
        <p:spPr>
          <a:xfrm>
            <a:off x="1038016" y="1488963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Y</a:t>
            </a:r>
            <a:endParaRPr lang="en-US" b="1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875A0F0-1E93-370F-23BD-88CC6735EF4B}"/>
              </a:ext>
            </a:extLst>
          </p:cNvPr>
          <p:cNvSpPr txBox="1"/>
          <p:nvPr/>
        </p:nvSpPr>
        <p:spPr>
          <a:xfrm>
            <a:off x="2965856" y="1480582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X</a:t>
            </a:r>
            <a:endParaRPr lang="en-US" b="1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F3C23790-3CDF-6EDB-C565-26787DE38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Images from physicsteacher.blog. Released under CC BY 4.0</a:t>
            </a:r>
          </a:p>
        </p:txBody>
      </p:sp>
    </p:spTree>
    <p:extLst>
      <p:ext uri="{BB962C8B-B14F-4D97-AF65-F5344CB8AC3E}">
        <p14:creationId xmlns:p14="http://schemas.microsoft.com/office/powerpoint/2010/main" val="421296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6E35B07E-021F-8394-1ED7-91BE43FCAB43}"/>
              </a:ext>
            </a:extLst>
          </p:cNvPr>
          <p:cNvGrpSpPr/>
          <p:nvPr/>
        </p:nvGrpSpPr>
        <p:grpSpPr>
          <a:xfrm>
            <a:off x="4352565" y="516560"/>
            <a:ext cx="2437886" cy="2470403"/>
            <a:chOff x="2917653" y="532044"/>
            <a:chExt cx="2437886" cy="2470403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678E408-2DB0-CE8F-E99C-A65B612CB12A}"/>
                </a:ext>
              </a:extLst>
            </p:cNvPr>
            <p:cNvGrpSpPr/>
            <p:nvPr/>
          </p:nvGrpSpPr>
          <p:grpSpPr>
            <a:xfrm>
              <a:off x="2965594" y="532044"/>
              <a:ext cx="2389945" cy="2423190"/>
              <a:chOff x="3992103" y="1900835"/>
              <a:chExt cx="2389945" cy="2423190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1F3EA500-DF7C-CDF6-99D3-B5C52F736D89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3992103" y="3074917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473262DC-8278-A8AA-CC7A-DD1A8ED42072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4316013" y="3355304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0B182A14-C7E3-0D2E-EF78-42EC9E353E2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185149" y="3359833"/>
                <a:ext cx="318414" cy="25017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01A2B5B0-6E68-F791-2B76-4B9E659ECED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570471" y="2847957"/>
                <a:ext cx="318414" cy="25017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B5920AEC-2898-A97D-D554-B7A63094702C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4570471" y="1900835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01DE0169-9BC5-0817-F7A5-29A3205A5A7A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5476702" y="2613767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2812AF60-1BA2-3E52-ABDF-693F4C8004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4204" y="1930070"/>
                <a:ext cx="907844" cy="71574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FAC5612-3E62-4A25-5145-44CA8F70A561}"/>
                </a:ext>
              </a:extLst>
            </p:cNvPr>
            <p:cNvGrpSpPr>
              <a:grpSpLocks noChangeAspect="1"/>
            </p:cNvGrpSpPr>
            <p:nvPr/>
          </p:nvGrpSpPr>
          <p:grpSpPr>
            <a:xfrm rot="18727066">
              <a:off x="2950725" y="2537375"/>
              <a:ext cx="432000" cy="498143"/>
              <a:chOff x="5807968" y="305086"/>
              <a:chExt cx="939890" cy="1051738"/>
            </a:xfrm>
            <a:solidFill>
              <a:schemeClr val="bg1">
                <a:lumMod val="75000"/>
              </a:schemeClr>
            </a:solidFill>
          </p:grpSpPr>
          <p:sp>
            <p:nvSpPr>
              <p:cNvPr id="21" name="Block Arc 20">
                <a:extLst>
                  <a:ext uri="{FF2B5EF4-FFF2-40B4-BE49-F238E27FC236}">
                    <a16:creationId xmlns:a16="http://schemas.microsoft.com/office/drawing/2014/main" id="{C6DE5034-3BD4-4C99-270F-882B57B99B14}"/>
                  </a:ext>
                </a:extLst>
              </p:cNvPr>
              <p:cNvSpPr/>
              <p:nvPr/>
            </p:nvSpPr>
            <p:spPr>
              <a:xfrm>
                <a:off x="5807968" y="305086"/>
                <a:ext cx="939890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Block Arc 21">
                <a:extLst>
                  <a:ext uri="{FF2B5EF4-FFF2-40B4-BE49-F238E27FC236}">
                    <a16:creationId xmlns:a16="http://schemas.microsoft.com/office/drawing/2014/main" id="{BC0095B0-FD94-E639-9AC7-90C74ACA3B79}"/>
                  </a:ext>
                </a:extLst>
              </p:cNvPr>
              <p:cNvSpPr/>
              <p:nvPr/>
            </p:nvSpPr>
            <p:spPr>
              <a:xfrm rot="10800000">
                <a:off x="5807968" y="529751"/>
                <a:ext cx="939888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75" name="Cloud Callout 74">
            <a:extLst>
              <a:ext uri="{FF2B5EF4-FFF2-40B4-BE49-F238E27FC236}">
                <a16:creationId xmlns:a16="http://schemas.microsoft.com/office/drawing/2014/main" id="{04DCE263-3C94-ADB5-5794-2C23435A0ED9}"/>
              </a:ext>
            </a:extLst>
          </p:cNvPr>
          <p:cNvSpPr/>
          <p:nvPr/>
        </p:nvSpPr>
        <p:spPr>
          <a:xfrm>
            <a:off x="430790" y="188640"/>
            <a:ext cx="3696445" cy="2880320"/>
          </a:xfrm>
          <a:prstGeom prst="cloudCallout">
            <a:avLst>
              <a:gd name="adj1" fmla="val 30406"/>
              <a:gd name="adj2" fmla="val 66144"/>
            </a:avLst>
          </a:prstGeom>
          <a:solidFill>
            <a:schemeClr val="bg1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599D553-2F3B-45AD-56C2-AC61F1DD6E1F}"/>
              </a:ext>
            </a:extLst>
          </p:cNvPr>
          <p:cNvGrpSpPr/>
          <p:nvPr/>
        </p:nvGrpSpPr>
        <p:grpSpPr>
          <a:xfrm>
            <a:off x="4873134" y="2732762"/>
            <a:ext cx="351944" cy="828528"/>
            <a:chOff x="1897552" y="2874843"/>
            <a:chExt cx="351944" cy="828528"/>
          </a:xfrm>
          <a:solidFill>
            <a:schemeClr val="bg1">
              <a:lumMod val="75000"/>
              <a:alpha val="60000"/>
            </a:schemeClr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4806D8C-1B8A-844A-B2B6-FFA6A582DEF0}"/>
                </a:ext>
              </a:extLst>
            </p:cNvPr>
            <p:cNvSpPr/>
            <p:nvPr/>
          </p:nvSpPr>
          <p:spPr>
            <a:xfrm>
              <a:off x="1897552" y="2874843"/>
              <a:ext cx="305372" cy="99620"/>
            </a:xfrm>
            <a:prstGeom prst="rect">
              <a:avLst/>
            </a:prstGeom>
            <a:grpFill/>
            <a:ln w="28575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5738B9A-7F3C-CDA9-972F-C800D86DFF3D}"/>
                </a:ext>
              </a:extLst>
            </p:cNvPr>
            <p:cNvCxnSpPr>
              <a:cxnSpLocks/>
            </p:cNvCxnSpPr>
            <p:nvPr/>
          </p:nvCxnSpPr>
          <p:spPr>
            <a:xfrm>
              <a:off x="2096810" y="2974463"/>
              <a:ext cx="0" cy="423535"/>
            </a:xfrm>
            <a:prstGeom prst="lin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7938103-6CA0-0D3C-AB55-6C79C1498682}"/>
                </a:ext>
              </a:extLst>
            </p:cNvPr>
            <p:cNvSpPr/>
            <p:nvPr/>
          </p:nvSpPr>
          <p:spPr>
            <a:xfrm>
              <a:off x="1944123" y="3397998"/>
              <a:ext cx="305373" cy="305373"/>
            </a:xfrm>
            <a:prstGeom prst="ellips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B9916B7-EDE8-4AA5-BCAD-3179E30A3227}"/>
              </a:ext>
            </a:extLst>
          </p:cNvPr>
          <p:cNvGrpSpPr/>
          <p:nvPr/>
        </p:nvGrpSpPr>
        <p:grpSpPr>
          <a:xfrm rot="7903170" flipV="1">
            <a:off x="3395117" y="3569271"/>
            <a:ext cx="561410" cy="388904"/>
            <a:chOff x="5950226" y="5374308"/>
            <a:chExt cx="795131" cy="621750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0E3885C-7747-FE70-C444-01893D8710BC}"/>
                </a:ext>
              </a:extLst>
            </p:cNvPr>
            <p:cNvCxnSpPr/>
            <p:nvPr/>
          </p:nvCxnSpPr>
          <p:spPr>
            <a:xfrm>
              <a:off x="5950226" y="5374308"/>
              <a:ext cx="795131" cy="3108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DAB866C-D7A8-A413-0420-94F0ACE981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50226" y="5685183"/>
              <a:ext cx="795131" cy="3108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F0F1E64-CCC0-331C-BB74-C35919B3963B}"/>
                </a:ext>
              </a:extLst>
            </p:cNvPr>
            <p:cNvSpPr/>
            <p:nvPr/>
          </p:nvSpPr>
          <p:spPr>
            <a:xfrm>
              <a:off x="6055647" y="5442427"/>
              <a:ext cx="133118" cy="445755"/>
            </a:xfrm>
            <a:custGeom>
              <a:avLst/>
              <a:gdLst>
                <a:gd name="connsiteX0" fmla="*/ 93362 w 133118"/>
                <a:gd name="connsiteY0" fmla="*/ 0 h 490331"/>
                <a:gd name="connsiteX1" fmla="*/ 596 w 133118"/>
                <a:gd name="connsiteY1" fmla="*/ 265044 h 490331"/>
                <a:gd name="connsiteX2" fmla="*/ 133118 w 133118"/>
                <a:gd name="connsiteY2" fmla="*/ 490331 h 490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118" h="490331">
                  <a:moveTo>
                    <a:pt x="93362" y="0"/>
                  </a:moveTo>
                  <a:cubicBezTo>
                    <a:pt x="43666" y="91661"/>
                    <a:pt x="-6030" y="183322"/>
                    <a:pt x="596" y="265044"/>
                  </a:cubicBezTo>
                  <a:cubicBezTo>
                    <a:pt x="7222" y="346766"/>
                    <a:pt x="70170" y="418548"/>
                    <a:pt x="133118" y="490331"/>
                  </a:cubicBezTo>
                </a:path>
              </a:pathLst>
            </a:cu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6A48648-C40A-3EBD-4FB2-171575877C63}"/>
                </a:ext>
              </a:extLst>
            </p:cNvPr>
            <p:cNvSpPr/>
            <p:nvPr/>
          </p:nvSpPr>
          <p:spPr>
            <a:xfrm>
              <a:off x="6068180" y="5552876"/>
              <a:ext cx="138745" cy="227114"/>
            </a:xfrm>
            <a:custGeom>
              <a:avLst/>
              <a:gdLst>
                <a:gd name="connsiteX0" fmla="*/ 27820 w 138745"/>
                <a:gd name="connsiteY0" fmla="*/ 11140 h 249825"/>
                <a:gd name="connsiteX1" fmla="*/ 1316 w 138745"/>
                <a:gd name="connsiteY1" fmla="*/ 130409 h 249825"/>
                <a:gd name="connsiteX2" fmla="*/ 67577 w 138745"/>
                <a:gd name="connsiteY2" fmla="*/ 249679 h 249825"/>
                <a:gd name="connsiteX3" fmla="*/ 133837 w 138745"/>
                <a:gd name="connsiteY3" fmla="*/ 156914 h 249825"/>
                <a:gd name="connsiteX4" fmla="*/ 133837 w 138745"/>
                <a:gd name="connsiteY4" fmla="*/ 77401 h 249825"/>
                <a:gd name="connsiteX5" fmla="*/ 80829 w 138745"/>
                <a:gd name="connsiteY5" fmla="*/ 11140 h 249825"/>
                <a:gd name="connsiteX6" fmla="*/ 27820 w 138745"/>
                <a:gd name="connsiteY6" fmla="*/ 11140 h 249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745" h="249825">
                  <a:moveTo>
                    <a:pt x="27820" y="11140"/>
                  </a:moveTo>
                  <a:cubicBezTo>
                    <a:pt x="14568" y="31018"/>
                    <a:pt x="-5310" y="90653"/>
                    <a:pt x="1316" y="130409"/>
                  </a:cubicBezTo>
                  <a:cubicBezTo>
                    <a:pt x="7942" y="170166"/>
                    <a:pt x="45490" y="245262"/>
                    <a:pt x="67577" y="249679"/>
                  </a:cubicBezTo>
                  <a:cubicBezTo>
                    <a:pt x="89664" y="254097"/>
                    <a:pt x="133837" y="156914"/>
                    <a:pt x="133837" y="156914"/>
                  </a:cubicBezTo>
                  <a:cubicBezTo>
                    <a:pt x="144880" y="128201"/>
                    <a:pt x="133837" y="77401"/>
                    <a:pt x="133837" y="77401"/>
                  </a:cubicBezTo>
                  <a:cubicBezTo>
                    <a:pt x="125002" y="53105"/>
                    <a:pt x="80829" y="11140"/>
                    <a:pt x="80829" y="11140"/>
                  </a:cubicBezTo>
                  <a:cubicBezTo>
                    <a:pt x="63159" y="2305"/>
                    <a:pt x="41072" y="-8738"/>
                    <a:pt x="27820" y="1114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06E0724F-1166-1ACF-8EFC-DE456D58A3D9}"/>
                </a:ext>
              </a:extLst>
            </p:cNvPr>
            <p:cNvSpPr/>
            <p:nvPr/>
          </p:nvSpPr>
          <p:spPr>
            <a:xfrm>
              <a:off x="6128327" y="5481782"/>
              <a:ext cx="142447" cy="369454"/>
            </a:xfrm>
            <a:custGeom>
              <a:avLst/>
              <a:gdLst>
                <a:gd name="connsiteX0" fmla="*/ 0 w 142447"/>
                <a:gd name="connsiteY0" fmla="*/ 0 h 369454"/>
                <a:gd name="connsiteX1" fmla="*/ 129309 w 142447"/>
                <a:gd name="connsiteY1" fmla="*/ 87745 h 369454"/>
                <a:gd name="connsiteX2" fmla="*/ 133928 w 142447"/>
                <a:gd name="connsiteY2" fmla="*/ 240145 h 369454"/>
                <a:gd name="connsiteX3" fmla="*/ 92364 w 142447"/>
                <a:gd name="connsiteY3" fmla="*/ 341745 h 369454"/>
                <a:gd name="connsiteX4" fmla="*/ 36946 w 142447"/>
                <a:gd name="connsiteY4" fmla="*/ 369454 h 369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447" h="369454">
                  <a:moveTo>
                    <a:pt x="0" y="0"/>
                  </a:moveTo>
                  <a:cubicBezTo>
                    <a:pt x="53494" y="23860"/>
                    <a:pt x="106988" y="47721"/>
                    <a:pt x="129309" y="87745"/>
                  </a:cubicBezTo>
                  <a:cubicBezTo>
                    <a:pt x="151630" y="127769"/>
                    <a:pt x="140085" y="197812"/>
                    <a:pt x="133928" y="240145"/>
                  </a:cubicBezTo>
                  <a:cubicBezTo>
                    <a:pt x="127771" y="282478"/>
                    <a:pt x="108528" y="320194"/>
                    <a:pt x="92364" y="341745"/>
                  </a:cubicBezTo>
                  <a:cubicBezTo>
                    <a:pt x="76200" y="363296"/>
                    <a:pt x="56573" y="366375"/>
                    <a:pt x="36946" y="369454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0D1A998-8CFE-FFBA-6F31-3A63B82128AB}"/>
              </a:ext>
            </a:extLst>
          </p:cNvPr>
          <p:cNvCxnSpPr>
            <a:cxnSpLocks/>
          </p:cNvCxnSpPr>
          <p:nvPr/>
        </p:nvCxnSpPr>
        <p:spPr>
          <a:xfrm>
            <a:off x="4367808" y="1330877"/>
            <a:ext cx="3183884" cy="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876507C-5556-DDE6-2A1E-B3DC3158F0C4}"/>
              </a:ext>
            </a:extLst>
          </p:cNvPr>
          <p:cNvGrpSpPr/>
          <p:nvPr/>
        </p:nvGrpSpPr>
        <p:grpSpPr>
          <a:xfrm flipH="1">
            <a:off x="4015864" y="2711353"/>
            <a:ext cx="351944" cy="828528"/>
            <a:chOff x="1897552" y="2874843"/>
            <a:chExt cx="351944" cy="828528"/>
          </a:xfrm>
          <a:solidFill>
            <a:schemeClr val="bg1">
              <a:lumMod val="75000"/>
              <a:alpha val="60000"/>
            </a:schemeClr>
          </a:solidFill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09D74B8-2B9D-AF58-4D8B-014EE0F1AA6D}"/>
                </a:ext>
              </a:extLst>
            </p:cNvPr>
            <p:cNvSpPr/>
            <p:nvPr/>
          </p:nvSpPr>
          <p:spPr>
            <a:xfrm>
              <a:off x="1897552" y="2874843"/>
              <a:ext cx="305372" cy="99620"/>
            </a:xfrm>
            <a:prstGeom prst="rect">
              <a:avLst/>
            </a:prstGeom>
            <a:grpFill/>
            <a:ln w="28575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F54E5F6-56CC-CE7C-0973-6FF4C6F072B9}"/>
                </a:ext>
              </a:extLst>
            </p:cNvPr>
            <p:cNvCxnSpPr>
              <a:cxnSpLocks/>
            </p:cNvCxnSpPr>
            <p:nvPr/>
          </p:nvCxnSpPr>
          <p:spPr>
            <a:xfrm>
              <a:off x="2096810" y="2974463"/>
              <a:ext cx="0" cy="423535"/>
            </a:xfrm>
            <a:prstGeom prst="lin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AB156183-9766-09AA-48FD-194663C29264}"/>
                </a:ext>
              </a:extLst>
            </p:cNvPr>
            <p:cNvSpPr/>
            <p:nvPr/>
          </p:nvSpPr>
          <p:spPr>
            <a:xfrm>
              <a:off x="1944123" y="3397998"/>
              <a:ext cx="305373" cy="305373"/>
            </a:xfrm>
            <a:prstGeom prst="ellips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</a:rPr>
                <a:t>-</a:t>
              </a:r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28EB2E2-7623-5226-89CC-44E58B4FEFB4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3827350" y="2782062"/>
            <a:ext cx="828933" cy="828822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0A72075-7EC8-E053-A18D-83CC0E871BA6}"/>
              </a:ext>
            </a:extLst>
          </p:cNvPr>
          <p:cNvGrpSpPr/>
          <p:nvPr/>
        </p:nvGrpSpPr>
        <p:grpSpPr>
          <a:xfrm rot="2636430">
            <a:off x="1290850" y="1419221"/>
            <a:ext cx="1686939" cy="432000"/>
            <a:chOff x="3736045" y="2556258"/>
            <a:chExt cx="1686939" cy="432000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92FD996-CC0F-6189-7019-EB9607DBDCCD}"/>
                </a:ext>
              </a:extLst>
            </p:cNvPr>
            <p:cNvCxnSpPr>
              <a:cxnSpLocks/>
            </p:cNvCxnSpPr>
            <p:nvPr/>
          </p:nvCxnSpPr>
          <p:spPr>
            <a:xfrm>
              <a:off x="3874832" y="2779889"/>
              <a:ext cx="470781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A8CA3F6-0ADB-8E23-89B0-B79212F9348A}"/>
                </a:ext>
              </a:extLst>
            </p:cNvPr>
            <p:cNvCxnSpPr>
              <a:cxnSpLocks/>
            </p:cNvCxnSpPr>
            <p:nvPr/>
          </p:nvCxnSpPr>
          <p:spPr>
            <a:xfrm>
              <a:off x="4772203" y="2780928"/>
              <a:ext cx="470781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32E324C-A5C7-03F4-4A34-3113F3028642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4339952" y="2523186"/>
              <a:ext cx="432000" cy="498143"/>
              <a:chOff x="5807968" y="305086"/>
              <a:chExt cx="939890" cy="1051738"/>
            </a:xfrm>
            <a:solidFill>
              <a:schemeClr val="bg1">
                <a:lumMod val="75000"/>
              </a:schemeClr>
            </a:solidFill>
          </p:grpSpPr>
          <p:sp>
            <p:nvSpPr>
              <p:cNvPr id="35" name="Block Arc 34">
                <a:extLst>
                  <a:ext uri="{FF2B5EF4-FFF2-40B4-BE49-F238E27FC236}">
                    <a16:creationId xmlns:a16="http://schemas.microsoft.com/office/drawing/2014/main" id="{C060BA78-169E-E961-428D-B10F7BDEBFBC}"/>
                  </a:ext>
                </a:extLst>
              </p:cNvPr>
              <p:cNvSpPr/>
              <p:nvPr/>
            </p:nvSpPr>
            <p:spPr>
              <a:xfrm>
                <a:off x="5807968" y="305086"/>
                <a:ext cx="939890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Block Arc 35">
                <a:extLst>
                  <a:ext uri="{FF2B5EF4-FFF2-40B4-BE49-F238E27FC236}">
                    <a16:creationId xmlns:a16="http://schemas.microsoft.com/office/drawing/2014/main" id="{E5AD709A-F68D-819F-0E78-736EB680E4BA}"/>
                  </a:ext>
                </a:extLst>
              </p:cNvPr>
              <p:cNvSpPr/>
              <p:nvPr/>
            </p:nvSpPr>
            <p:spPr>
              <a:xfrm rot="10800000">
                <a:off x="5807968" y="529751"/>
                <a:ext cx="939888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31DE4D4-BDD3-DD76-280E-F94B5A5DE26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242984" y="2682257"/>
              <a:ext cx="180000" cy="180000"/>
              <a:chOff x="6904450" y="3818620"/>
              <a:chExt cx="274224" cy="274224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2C51D0EA-50EE-68B2-53B9-CDB739516728}"/>
                  </a:ext>
                </a:extLst>
              </p:cNvPr>
              <p:cNvSpPr/>
              <p:nvPr/>
            </p:nvSpPr>
            <p:spPr>
              <a:xfrm>
                <a:off x="6904450" y="3818620"/>
                <a:ext cx="274224" cy="27422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5B7A02FA-45F8-52C6-523D-6F722C6EB4D0}"/>
                  </a:ext>
                </a:extLst>
              </p:cNvPr>
              <p:cNvCxnSpPr>
                <a:cxnSpLocks/>
                <a:stCxn id="45" idx="0"/>
                <a:endCxn id="45" idx="4"/>
              </p:cNvCxnSpPr>
              <p:nvPr/>
            </p:nvCxnSpPr>
            <p:spPr>
              <a:xfrm rot="18963570" flipH="1">
                <a:off x="6946418" y="3857004"/>
                <a:ext cx="190287" cy="197457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0DBE615D-4E20-EDA7-006B-82FE6F1B3F7C}"/>
                  </a:ext>
                </a:extLst>
              </p:cNvPr>
              <p:cNvCxnSpPr>
                <a:cxnSpLocks/>
                <a:stCxn id="45" idx="6"/>
              </p:cNvCxnSpPr>
              <p:nvPr/>
            </p:nvCxnSpPr>
            <p:spPr>
              <a:xfrm rot="18963570" flipH="1" flipV="1">
                <a:off x="6906508" y="3865640"/>
                <a:ext cx="235819" cy="199889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57840561-1BF0-B386-69C9-851B14933E36}"/>
                </a:ext>
              </a:extLst>
            </p:cNvPr>
            <p:cNvGrpSpPr/>
            <p:nvPr/>
          </p:nvGrpSpPr>
          <p:grpSpPr>
            <a:xfrm>
              <a:off x="3736045" y="2697956"/>
              <a:ext cx="180000" cy="180000"/>
              <a:chOff x="5525165" y="2697956"/>
              <a:chExt cx="180000" cy="180000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C1484939-D9C1-CBC6-E01E-BB2CCCE16223}"/>
                  </a:ext>
                </a:extLst>
              </p:cNvPr>
              <p:cNvSpPr/>
              <p:nvPr/>
            </p:nvSpPr>
            <p:spPr>
              <a:xfrm>
                <a:off x="5525165" y="2697956"/>
                <a:ext cx="180000" cy="18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932690BE-0F91-C5B0-142B-AE9ADFE97FA8}"/>
                  </a:ext>
                </a:extLst>
              </p:cNvPr>
              <p:cNvSpPr/>
              <p:nvPr/>
            </p:nvSpPr>
            <p:spPr>
              <a:xfrm>
                <a:off x="5589098" y="2762030"/>
                <a:ext cx="51851" cy="51851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EC312BE-F050-A65F-9470-B17CB804FCDE}"/>
              </a:ext>
            </a:extLst>
          </p:cNvPr>
          <p:cNvGrpSpPr/>
          <p:nvPr/>
        </p:nvGrpSpPr>
        <p:grpSpPr>
          <a:xfrm>
            <a:off x="1498544" y="1588185"/>
            <a:ext cx="1232424" cy="834107"/>
            <a:chOff x="5727672" y="2726975"/>
            <a:chExt cx="1232424" cy="834107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80E7555F-4F60-5981-081D-BF6C1E4C2A8A}"/>
                </a:ext>
              </a:extLst>
            </p:cNvPr>
            <p:cNvGrpSpPr/>
            <p:nvPr/>
          </p:nvGrpSpPr>
          <p:grpSpPr>
            <a:xfrm>
              <a:off x="6608152" y="2732554"/>
              <a:ext cx="351944" cy="828528"/>
              <a:chOff x="1897552" y="2874843"/>
              <a:chExt cx="351944" cy="828528"/>
            </a:xfrm>
            <a:solidFill>
              <a:schemeClr val="bg1">
                <a:lumMod val="75000"/>
                <a:alpha val="60000"/>
              </a:schemeClr>
            </a:solidFill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F7A0201F-8EE9-EF0D-34BF-B64D8E649820}"/>
                  </a:ext>
                </a:extLst>
              </p:cNvPr>
              <p:cNvSpPr/>
              <p:nvPr/>
            </p:nvSpPr>
            <p:spPr>
              <a:xfrm>
                <a:off x="1897552" y="2874843"/>
                <a:ext cx="305372" cy="99620"/>
              </a:xfrm>
              <a:prstGeom prst="rect">
                <a:avLst/>
              </a:prstGeom>
              <a:grpFill/>
              <a:ln w="28575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E5505CBD-3DBC-5427-1A2F-531E116570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6810" y="2974463"/>
                <a:ext cx="0" cy="423535"/>
              </a:xfrm>
              <a:prstGeom prst="lin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0502D8CB-4210-7BCC-9992-1A711D98F2AA}"/>
                  </a:ext>
                </a:extLst>
              </p:cNvPr>
              <p:cNvSpPr/>
              <p:nvPr/>
            </p:nvSpPr>
            <p:spPr>
              <a:xfrm>
                <a:off x="1944123" y="3397998"/>
                <a:ext cx="305373" cy="305373"/>
              </a:xfrm>
              <a:prstGeom prst="ellips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7561EA2-24AD-6849-0CD0-DDEEEAB63D1F}"/>
                </a:ext>
              </a:extLst>
            </p:cNvPr>
            <p:cNvGrpSpPr/>
            <p:nvPr/>
          </p:nvGrpSpPr>
          <p:grpSpPr>
            <a:xfrm flipH="1">
              <a:off x="5727672" y="2726975"/>
              <a:ext cx="367213" cy="828528"/>
              <a:chOff x="1882283" y="2874843"/>
              <a:chExt cx="367213" cy="828528"/>
            </a:xfrm>
            <a:solidFill>
              <a:schemeClr val="bg1">
                <a:lumMod val="75000"/>
                <a:alpha val="60000"/>
              </a:schemeClr>
            </a:solidFill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8C9B81D8-D9CA-4985-F45B-E89E6F176309}"/>
                  </a:ext>
                </a:extLst>
              </p:cNvPr>
              <p:cNvSpPr/>
              <p:nvPr/>
            </p:nvSpPr>
            <p:spPr>
              <a:xfrm>
                <a:off x="1882283" y="2874843"/>
                <a:ext cx="335909" cy="99620"/>
              </a:xfrm>
              <a:prstGeom prst="rect">
                <a:avLst/>
              </a:prstGeom>
              <a:grpFill/>
              <a:ln w="28575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3EB64FDA-66F8-9D91-1808-0D2F563025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6810" y="2974463"/>
                <a:ext cx="0" cy="423535"/>
              </a:xfrm>
              <a:prstGeom prst="lin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4FE923D1-9164-7F53-A9CA-588EDFBC72EA}"/>
                  </a:ext>
                </a:extLst>
              </p:cNvPr>
              <p:cNvSpPr/>
              <p:nvPr/>
            </p:nvSpPr>
            <p:spPr>
              <a:xfrm>
                <a:off x="1944123" y="3397998"/>
                <a:ext cx="305373" cy="305373"/>
              </a:xfrm>
              <a:prstGeom prst="ellips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</a:rPr>
                  <a:t>-</a:t>
                </a:r>
              </a:p>
            </p:txBody>
          </p:sp>
        </p:grp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ED80CFDC-C034-AD44-33FE-984AE4A3C0F5}"/>
              </a:ext>
            </a:extLst>
          </p:cNvPr>
          <p:cNvSpPr txBox="1"/>
          <p:nvPr/>
        </p:nvSpPr>
        <p:spPr>
          <a:xfrm>
            <a:off x="7516037" y="1146211"/>
            <a:ext cx="537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F152583-4DC9-49F3-00C0-3A72CE65F6C4}"/>
              </a:ext>
            </a:extLst>
          </p:cNvPr>
          <p:cNvSpPr txBox="1"/>
          <p:nvPr/>
        </p:nvSpPr>
        <p:spPr>
          <a:xfrm>
            <a:off x="4733009" y="1285825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Y</a:t>
            </a:r>
            <a:endParaRPr lang="en-US" b="1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983007D-73EE-B57A-E442-B9E2C072CD72}"/>
              </a:ext>
            </a:extLst>
          </p:cNvPr>
          <p:cNvSpPr txBox="1"/>
          <p:nvPr/>
        </p:nvSpPr>
        <p:spPr>
          <a:xfrm>
            <a:off x="5882607" y="2136657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X</a:t>
            </a:r>
            <a:endParaRPr lang="en-US" b="1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5698C1C-F2EC-A659-846D-E6219BDD209D}"/>
              </a:ext>
            </a:extLst>
          </p:cNvPr>
          <p:cNvSpPr txBox="1"/>
          <p:nvPr/>
        </p:nvSpPr>
        <p:spPr>
          <a:xfrm>
            <a:off x="1312024" y="830878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Y</a:t>
            </a:r>
            <a:endParaRPr lang="en-US" b="1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875A0F0-1E93-370F-23BD-88CC6735EF4B}"/>
              </a:ext>
            </a:extLst>
          </p:cNvPr>
          <p:cNvSpPr txBox="1"/>
          <p:nvPr/>
        </p:nvSpPr>
        <p:spPr>
          <a:xfrm>
            <a:off x="2720530" y="2114515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X</a:t>
            </a:r>
            <a:endParaRPr lang="en-US" b="1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BCDE29-6A8A-4E88-929B-AA05536F4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Images from physicsteacher.blog. Released under CC BY 4.0</a:t>
            </a:r>
          </a:p>
        </p:txBody>
      </p:sp>
    </p:spTree>
    <p:extLst>
      <p:ext uri="{BB962C8B-B14F-4D97-AF65-F5344CB8AC3E}">
        <p14:creationId xmlns:p14="http://schemas.microsoft.com/office/powerpoint/2010/main" val="2764046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1B1FED2-68EB-431D-10BF-5036E1F4CD12}"/>
              </a:ext>
            </a:extLst>
          </p:cNvPr>
          <p:cNvGrpSpPr/>
          <p:nvPr/>
        </p:nvGrpSpPr>
        <p:grpSpPr>
          <a:xfrm>
            <a:off x="4402595" y="348252"/>
            <a:ext cx="1981437" cy="2672058"/>
            <a:chOff x="5880000" y="305086"/>
            <a:chExt cx="1981437" cy="267205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07D570C-857F-416E-CC6D-3C4AB70B69E7}"/>
                </a:ext>
              </a:extLst>
            </p:cNvPr>
            <p:cNvGrpSpPr/>
            <p:nvPr/>
          </p:nvGrpSpPr>
          <p:grpSpPr>
            <a:xfrm>
              <a:off x="6069386" y="305086"/>
              <a:ext cx="1792051" cy="2650148"/>
              <a:chOff x="7062862" y="1717593"/>
              <a:chExt cx="1792051" cy="2650148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EAE313F2-0C22-C963-63FE-976E8739B16D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7065722" y="2982798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2D017B37-2A85-3532-79CE-4E380B46EDCB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7062862" y="3399020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56B359D6-CECE-4E3D-6B96-6177C24EADA2}"/>
                  </a:ext>
                </a:extLst>
              </p:cNvPr>
              <p:cNvCxnSpPr/>
              <p:nvPr/>
            </p:nvCxnSpPr>
            <p:spPr>
              <a:xfrm flipH="1">
                <a:off x="7967297" y="2645811"/>
                <a:ext cx="0" cy="36754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EB6F6656-BF3C-F21A-54CE-708EA9FF8392}"/>
                  </a:ext>
                </a:extLst>
              </p:cNvPr>
              <p:cNvCxnSpPr/>
              <p:nvPr/>
            </p:nvCxnSpPr>
            <p:spPr>
              <a:xfrm flipH="1">
                <a:off x="7967297" y="3375503"/>
                <a:ext cx="0" cy="36754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A2ABC0B8-F688-1F32-03C2-BF2FAA2C669A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7949567" y="2807336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BA7AA16B-892D-54B3-4C14-3BCD29860C56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7949567" y="1717593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4F31F4AC-0ACE-61B5-1263-1BFF86EE9D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54913" y="1724186"/>
                <a:ext cx="0" cy="1127507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D2D09C6-EB30-A793-2BD7-47A27262C41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880000" y="2479001"/>
              <a:ext cx="432000" cy="498143"/>
              <a:chOff x="5807968" y="305086"/>
              <a:chExt cx="939890" cy="1051738"/>
            </a:xfrm>
            <a:solidFill>
              <a:schemeClr val="bg1">
                <a:lumMod val="75000"/>
              </a:schemeClr>
            </a:solidFill>
          </p:grpSpPr>
          <p:sp>
            <p:nvSpPr>
              <p:cNvPr id="5" name="Block Arc 4">
                <a:extLst>
                  <a:ext uri="{FF2B5EF4-FFF2-40B4-BE49-F238E27FC236}">
                    <a16:creationId xmlns:a16="http://schemas.microsoft.com/office/drawing/2014/main" id="{21ADB685-E5A7-380F-FEC6-298E3261AA67}"/>
                  </a:ext>
                </a:extLst>
              </p:cNvPr>
              <p:cNvSpPr/>
              <p:nvPr/>
            </p:nvSpPr>
            <p:spPr>
              <a:xfrm>
                <a:off x="5807968" y="305086"/>
                <a:ext cx="939890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Block Arc 5">
                <a:extLst>
                  <a:ext uri="{FF2B5EF4-FFF2-40B4-BE49-F238E27FC236}">
                    <a16:creationId xmlns:a16="http://schemas.microsoft.com/office/drawing/2014/main" id="{67FCA75C-332D-54E4-B2FE-65FD438894FA}"/>
                  </a:ext>
                </a:extLst>
              </p:cNvPr>
              <p:cNvSpPr/>
              <p:nvPr/>
            </p:nvSpPr>
            <p:spPr>
              <a:xfrm rot="10800000">
                <a:off x="5807968" y="529751"/>
                <a:ext cx="939888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75" name="Cloud Callout 74">
            <a:extLst>
              <a:ext uri="{FF2B5EF4-FFF2-40B4-BE49-F238E27FC236}">
                <a16:creationId xmlns:a16="http://schemas.microsoft.com/office/drawing/2014/main" id="{04DCE263-3C94-ADB5-5794-2C23435A0ED9}"/>
              </a:ext>
            </a:extLst>
          </p:cNvPr>
          <p:cNvSpPr/>
          <p:nvPr/>
        </p:nvSpPr>
        <p:spPr>
          <a:xfrm>
            <a:off x="430790" y="188640"/>
            <a:ext cx="3696445" cy="2880320"/>
          </a:xfrm>
          <a:prstGeom prst="cloudCallout">
            <a:avLst>
              <a:gd name="adj1" fmla="val 30406"/>
              <a:gd name="adj2" fmla="val 66144"/>
            </a:avLst>
          </a:prstGeom>
          <a:solidFill>
            <a:schemeClr val="bg1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599D553-2F3B-45AD-56C2-AC61F1DD6E1F}"/>
              </a:ext>
            </a:extLst>
          </p:cNvPr>
          <p:cNvGrpSpPr/>
          <p:nvPr/>
        </p:nvGrpSpPr>
        <p:grpSpPr>
          <a:xfrm>
            <a:off x="4873134" y="2732762"/>
            <a:ext cx="351944" cy="828528"/>
            <a:chOff x="1897552" y="2874843"/>
            <a:chExt cx="351944" cy="828528"/>
          </a:xfrm>
          <a:solidFill>
            <a:schemeClr val="bg1">
              <a:lumMod val="75000"/>
              <a:alpha val="60000"/>
            </a:schemeClr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4806D8C-1B8A-844A-B2B6-FFA6A582DEF0}"/>
                </a:ext>
              </a:extLst>
            </p:cNvPr>
            <p:cNvSpPr/>
            <p:nvPr/>
          </p:nvSpPr>
          <p:spPr>
            <a:xfrm>
              <a:off x="1897552" y="2874843"/>
              <a:ext cx="305372" cy="99620"/>
            </a:xfrm>
            <a:prstGeom prst="rect">
              <a:avLst/>
            </a:prstGeom>
            <a:grpFill/>
            <a:ln w="28575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5738B9A-7F3C-CDA9-972F-C800D86DFF3D}"/>
                </a:ext>
              </a:extLst>
            </p:cNvPr>
            <p:cNvCxnSpPr>
              <a:cxnSpLocks/>
            </p:cNvCxnSpPr>
            <p:nvPr/>
          </p:nvCxnSpPr>
          <p:spPr>
            <a:xfrm>
              <a:off x="2096810" y="2974463"/>
              <a:ext cx="0" cy="423535"/>
            </a:xfrm>
            <a:prstGeom prst="lin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7938103-6CA0-0D3C-AB55-6C79C1498682}"/>
                </a:ext>
              </a:extLst>
            </p:cNvPr>
            <p:cNvSpPr/>
            <p:nvPr/>
          </p:nvSpPr>
          <p:spPr>
            <a:xfrm>
              <a:off x="1944123" y="3397998"/>
              <a:ext cx="305373" cy="305373"/>
            </a:xfrm>
            <a:prstGeom prst="ellips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B9916B7-EDE8-4AA5-BCAD-3179E30A3227}"/>
              </a:ext>
            </a:extLst>
          </p:cNvPr>
          <p:cNvGrpSpPr/>
          <p:nvPr/>
        </p:nvGrpSpPr>
        <p:grpSpPr>
          <a:xfrm rot="7903170" flipV="1">
            <a:off x="3395117" y="3569271"/>
            <a:ext cx="561410" cy="388904"/>
            <a:chOff x="5950226" y="5374308"/>
            <a:chExt cx="795131" cy="621750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0E3885C-7747-FE70-C444-01893D8710BC}"/>
                </a:ext>
              </a:extLst>
            </p:cNvPr>
            <p:cNvCxnSpPr/>
            <p:nvPr/>
          </p:nvCxnSpPr>
          <p:spPr>
            <a:xfrm>
              <a:off x="5950226" y="5374308"/>
              <a:ext cx="795131" cy="3108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DAB866C-D7A8-A413-0420-94F0ACE981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50226" y="5685183"/>
              <a:ext cx="795131" cy="3108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F0F1E64-CCC0-331C-BB74-C35919B3963B}"/>
                </a:ext>
              </a:extLst>
            </p:cNvPr>
            <p:cNvSpPr/>
            <p:nvPr/>
          </p:nvSpPr>
          <p:spPr>
            <a:xfrm>
              <a:off x="6055647" y="5442427"/>
              <a:ext cx="133118" cy="445755"/>
            </a:xfrm>
            <a:custGeom>
              <a:avLst/>
              <a:gdLst>
                <a:gd name="connsiteX0" fmla="*/ 93362 w 133118"/>
                <a:gd name="connsiteY0" fmla="*/ 0 h 490331"/>
                <a:gd name="connsiteX1" fmla="*/ 596 w 133118"/>
                <a:gd name="connsiteY1" fmla="*/ 265044 h 490331"/>
                <a:gd name="connsiteX2" fmla="*/ 133118 w 133118"/>
                <a:gd name="connsiteY2" fmla="*/ 490331 h 490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118" h="490331">
                  <a:moveTo>
                    <a:pt x="93362" y="0"/>
                  </a:moveTo>
                  <a:cubicBezTo>
                    <a:pt x="43666" y="91661"/>
                    <a:pt x="-6030" y="183322"/>
                    <a:pt x="596" y="265044"/>
                  </a:cubicBezTo>
                  <a:cubicBezTo>
                    <a:pt x="7222" y="346766"/>
                    <a:pt x="70170" y="418548"/>
                    <a:pt x="133118" y="490331"/>
                  </a:cubicBezTo>
                </a:path>
              </a:pathLst>
            </a:cu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6A48648-C40A-3EBD-4FB2-171575877C63}"/>
                </a:ext>
              </a:extLst>
            </p:cNvPr>
            <p:cNvSpPr/>
            <p:nvPr/>
          </p:nvSpPr>
          <p:spPr>
            <a:xfrm>
              <a:off x="6068180" y="5552876"/>
              <a:ext cx="138745" cy="227114"/>
            </a:xfrm>
            <a:custGeom>
              <a:avLst/>
              <a:gdLst>
                <a:gd name="connsiteX0" fmla="*/ 27820 w 138745"/>
                <a:gd name="connsiteY0" fmla="*/ 11140 h 249825"/>
                <a:gd name="connsiteX1" fmla="*/ 1316 w 138745"/>
                <a:gd name="connsiteY1" fmla="*/ 130409 h 249825"/>
                <a:gd name="connsiteX2" fmla="*/ 67577 w 138745"/>
                <a:gd name="connsiteY2" fmla="*/ 249679 h 249825"/>
                <a:gd name="connsiteX3" fmla="*/ 133837 w 138745"/>
                <a:gd name="connsiteY3" fmla="*/ 156914 h 249825"/>
                <a:gd name="connsiteX4" fmla="*/ 133837 w 138745"/>
                <a:gd name="connsiteY4" fmla="*/ 77401 h 249825"/>
                <a:gd name="connsiteX5" fmla="*/ 80829 w 138745"/>
                <a:gd name="connsiteY5" fmla="*/ 11140 h 249825"/>
                <a:gd name="connsiteX6" fmla="*/ 27820 w 138745"/>
                <a:gd name="connsiteY6" fmla="*/ 11140 h 249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745" h="249825">
                  <a:moveTo>
                    <a:pt x="27820" y="11140"/>
                  </a:moveTo>
                  <a:cubicBezTo>
                    <a:pt x="14568" y="31018"/>
                    <a:pt x="-5310" y="90653"/>
                    <a:pt x="1316" y="130409"/>
                  </a:cubicBezTo>
                  <a:cubicBezTo>
                    <a:pt x="7942" y="170166"/>
                    <a:pt x="45490" y="245262"/>
                    <a:pt x="67577" y="249679"/>
                  </a:cubicBezTo>
                  <a:cubicBezTo>
                    <a:pt x="89664" y="254097"/>
                    <a:pt x="133837" y="156914"/>
                    <a:pt x="133837" y="156914"/>
                  </a:cubicBezTo>
                  <a:cubicBezTo>
                    <a:pt x="144880" y="128201"/>
                    <a:pt x="133837" y="77401"/>
                    <a:pt x="133837" y="77401"/>
                  </a:cubicBezTo>
                  <a:cubicBezTo>
                    <a:pt x="125002" y="53105"/>
                    <a:pt x="80829" y="11140"/>
                    <a:pt x="80829" y="11140"/>
                  </a:cubicBezTo>
                  <a:cubicBezTo>
                    <a:pt x="63159" y="2305"/>
                    <a:pt x="41072" y="-8738"/>
                    <a:pt x="27820" y="1114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06E0724F-1166-1ACF-8EFC-DE456D58A3D9}"/>
                </a:ext>
              </a:extLst>
            </p:cNvPr>
            <p:cNvSpPr/>
            <p:nvPr/>
          </p:nvSpPr>
          <p:spPr>
            <a:xfrm>
              <a:off x="6128327" y="5481782"/>
              <a:ext cx="142447" cy="369454"/>
            </a:xfrm>
            <a:custGeom>
              <a:avLst/>
              <a:gdLst>
                <a:gd name="connsiteX0" fmla="*/ 0 w 142447"/>
                <a:gd name="connsiteY0" fmla="*/ 0 h 369454"/>
                <a:gd name="connsiteX1" fmla="*/ 129309 w 142447"/>
                <a:gd name="connsiteY1" fmla="*/ 87745 h 369454"/>
                <a:gd name="connsiteX2" fmla="*/ 133928 w 142447"/>
                <a:gd name="connsiteY2" fmla="*/ 240145 h 369454"/>
                <a:gd name="connsiteX3" fmla="*/ 92364 w 142447"/>
                <a:gd name="connsiteY3" fmla="*/ 341745 h 369454"/>
                <a:gd name="connsiteX4" fmla="*/ 36946 w 142447"/>
                <a:gd name="connsiteY4" fmla="*/ 369454 h 369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447" h="369454">
                  <a:moveTo>
                    <a:pt x="0" y="0"/>
                  </a:moveTo>
                  <a:cubicBezTo>
                    <a:pt x="53494" y="23860"/>
                    <a:pt x="106988" y="47721"/>
                    <a:pt x="129309" y="87745"/>
                  </a:cubicBezTo>
                  <a:cubicBezTo>
                    <a:pt x="151630" y="127769"/>
                    <a:pt x="140085" y="197812"/>
                    <a:pt x="133928" y="240145"/>
                  </a:cubicBezTo>
                  <a:cubicBezTo>
                    <a:pt x="127771" y="282478"/>
                    <a:pt x="108528" y="320194"/>
                    <a:pt x="92364" y="341745"/>
                  </a:cubicBezTo>
                  <a:cubicBezTo>
                    <a:pt x="76200" y="363296"/>
                    <a:pt x="56573" y="366375"/>
                    <a:pt x="36946" y="369454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0D1A998-8CFE-FFBA-6F31-3A63B82128AB}"/>
              </a:ext>
            </a:extLst>
          </p:cNvPr>
          <p:cNvCxnSpPr>
            <a:cxnSpLocks/>
          </p:cNvCxnSpPr>
          <p:nvPr/>
        </p:nvCxnSpPr>
        <p:spPr>
          <a:xfrm>
            <a:off x="4367808" y="1330877"/>
            <a:ext cx="3183884" cy="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876507C-5556-DDE6-2A1E-B3DC3158F0C4}"/>
              </a:ext>
            </a:extLst>
          </p:cNvPr>
          <p:cNvGrpSpPr/>
          <p:nvPr/>
        </p:nvGrpSpPr>
        <p:grpSpPr>
          <a:xfrm flipH="1">
            <a:off x="4015864" y="2711353"/>
            <a:ext cx="351944" cy="828528"/>
            <a:chOff x="1897552" y="2874843"/>
            <a:chExt cx="351944" cy="828528"/>
          </a:xfrm>
          <a:solidFill>
            <a:schemeClr val="bg1">
              <a:lumMod val="75000"/>
              <a:alpha val="60000"/>
            </a:schemeClr>
          </a:solidFill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09D74B8-2B9D-AF58-4D8B-014EE0F1AA6D}"/>
                </a:ext>
              </a:extLst>
            </p:cNvPr>
            <p:cNvSpPr/>
            <p:nvPr/>
          </p:nvSpPr>
          <p:spPr>
            <a:xfrm>
              <a:off x="1897552" y="2874843"/>
              <a:ext cx="305372" cy="99620"/>
            </a:xfrm>
            <a:prstGeom prst="rect">
              <a:avLst/>
            </a:prstGeom>
            <a:grpFill/>
            <a:ln w="28575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F54E5F6-56CC-CE7C-0973-6FF4C6F072B9}"/>
                </a:ext>
              </a:extLst>
            </p:cNvPr>
            <p:cNvCxnSpPr>
              <a:cxnSpLocks/>
            </p:cNvCxnSpPr>
            <p:nvPr/>
          </p:nvCxnSpPr>
          <p:spPr>
            <a:xfrm>
              <a:off x="2096810" y="2974463"/>
              <a:ext cx="0" cy="423535"/>
            </a:xfrm>
            <a:prstGeom prst="lin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AB156183-9766-09AA-48FD-194663C29264}"/>
                </a:ext>
              </a:extLst>
            </p:cNvPr>
            <p:cNvSpPr/>
            <p:nvPr/>
          </p:nvSpPr>
          <p:spPr>
            <a:xfrm>
              <a:off x="1944123" y="3397998"/>
              <a:ext cx="305373" cy="305373"/>
            </a:xfrm>
            <a:prstGeom prst="ellips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</a:rPr>
                <a:t>-</a:t>
              </a:r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28EB2E2-7623-5226-89CC-44E58B4FEFB4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3827350" y="2782062"/>
            <a:ext cx="828933" cy="828822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0A72075-7EC8-E053-A18D-83CC0E871BA6}"/>
              </a:ext>
            </a:extLst>
          </p:cNvPr>
          <p:cNvGrpSpPr/>
          <p:nvPr/>
        </p:nvGrpSpPr>
        <p:grpSpPr>
          <a:xfrm rot="5400000">
            <a:off x="1267864" y="1450914"/>
            <a:ext cx="1686940" cy="432000"/>
            <a:chOff x="3736045" y="2556258"/>
            <a:chExt cx="1686940" cy="432000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92FD996-CC0F-6189-7019-EB9607DBDCCD}"/>
                </a:ext>
              </a:extLst>
            </p:cNvPr>
            <p:cNvCxnSpPr>
              <a:cxnSpLocks/>
            </p:cNvCxnSpPr>
            <p:nvPr/>
          </p:nvCxnSpPr>
          <p:spPr>
            <a:xfrm>
              <a:off x="3874832" y="2779889"/>
              <a:ext cx="470781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A8CA3F6-0ADB-8E23-89B0-B79212F9348A}"/>
                </a:ext>
              </a:extLst>
            </p:cNvPr>
            <p:cNvCxnSpPr>
              <a:cxnSpLocks/>
            </p:cNvCxnSpPr>
            <p:nvPr/>
          </p:nvCxnSpPr>
          <p:spPr>
            <a:xfrm>
              <a:off x="4772203" y="2780928"/>
              <a:ext cx="470781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32E324C-A5C7-03F4-4A34-3113F3028642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4339952" y="2523186"/>
              <a:ext cx="432000" cy="498143"/>
              <a:chOff x="5807968" y="305086"/>
              <a:chExt cx="939890" cy="1051738"/>
            </a:xfrm>
            <a:solidFill>
              <a:schemeClr val="bg1">
                <a:lumMod val="75000"/>
              </a:schemeClr>
            </a:solidFill>
          </p:grpSpPr>
          <p:sp>
            <p:nvSpPr>
              <p:cNvPr id="35" name="Block Arc 34">
                <a:extLst>
                  <a:ext uri="{FF2B5EF4-FFF2-40B4-BE49-F238E27FC236}">
                    <a16:creationId xmlns:a16="http://schemas.microsoft.com/office/drawing/2014/main" id="{C060BA78-169E-E961-428D-B10F7BDEBFBC}"/>
                  </a:ext>
                </a:extLst>
              </p:cNvPr>
              <p:cNvSpPr/>
              <p:nvPr/>
            </p:nvSpPr>
            <p:spPr>
              <a:xfrm>
                <a:off x="5807968" y="305086"/>
                <a:ext cx="939890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Block Arc 35">
                <a:extLst>
                  <a:ext uri="{FF2B5EF4-FFF2-40B4-BE49-F238E27FC236}">
                    <a16:creationId xmlns:a16="http://schemas.microsoft.com/office/drawing/2014/main" id="{E5AD709A-F68D-819F-0E78-736EB680E4BA}"/>
                  </a:ext>
                </a:extLst>
              </p:cNvPr>
              <p:cNvSpPr/>
              <p:nvPr/>
            </p:nvSpPr>
            <p:spPr>
              <a:xfrm rot="10800000">
                <a:off x="5807968" y="529751"/>
                <a:ext cx="939888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C51D0EA-50EE-68B2-53B9-CDB739516728}"/>
                </a:ext>
              </a:extLst>
            </p:cNvPr>
            <p:cNvSpPr/>
            <p:nvPr/>
          </p:nvSpPr>
          <p:spPr>
            <a:xfrm>
              <a:off x="5242985" y="2682257"/>
              <a:ext cx="180000" cy="18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C1484939-D9C1-CBC6-E01E-BB2CCCE16223}"/>
                </a:ext>
              </a:extLst>
            </p:cNvPr>
            <p:cNvSpPr/>
            <p:nvPr/>
          </p:nvSpPr>
          <p:spPr>
            <a:xfrm>
              <a:off x="3736045" y="2697956"/>
              <a:ext cx="180000" cy="18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EC312BE-F050-A65F-9470-B17CB804FCDE}"/>
              </a:ext>
            </a:extLst>
          </p:cNvPr>
          <p:cNvGrpSpPr/>
          <p:nvPr/>
        </p:nvGrpSpPr>
        <p:grpSpPr>
          <a:xfrm>
            <a:off x="1487488" y="1584661"/>
            <a:ext cx="1232424" cy="834107"/>
            <a:chOff x="5727672" y="2726975"/>
            <a:chExt cx="1232424" cy="834107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80E7555F-4F60-5981-081D-BF6C1E4C2A8A}"/>
                </a:ext>
              </a:extLst>
            </p:cNvPr>
            <p:cNvGrpSpPr/>
            <p:nvPr/>
          </p:nvGrpSpPr>
          <p:grpSpPr>
            <a:xfrm>
              <a:off x="6608152" y="2732554"/>
              <a:ext cx="351944" cy="828528"/>
              <a:chOff x="1897552" y="2874843"/>
              <a:chExt cx="351944" cy="828528"/>
            </a:xfrm>
            <a:solidFill>
              <a:schemeClr val="bg1">
                <a:lumMod val="75000"/>
                <a:alpha val="60000"/>
              </a:schemeClr>
            </a:solidFill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F7A0201F-8EE9-EF0D-34BF-B64D8E649820}"/>
                  </a:ext>
                </a:extLst>
              </p:cNvPr>
              <p:cNvSpPr/>
              <p:nvPr/>
            </p:nvSpPr>
            <p:spPr>
              <a:xfrm>
                <a:off x="1897552" y="2874843"/>
                <a:ext cx="305372" cy="99620"/>
              </a:xfrm>
              <a:prstGeom prst="rect">
                <a:avLst/>
              </a:prstGeom>
              <a:grpFill/>
              <a:ln w="28575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E5505CBD-3DBC-5427-1A2F-531E116570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6810" y="2974463"/>
                <a:ext cx="0" cy="423535"/>
              </a:xfrm>
              <a:prstGeom prst="lin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0502D8CB-4210-7BCC-9992-1A711D98F2AA}"/>
                  </a:ext>
                </a:extLst>
              </p:cNvPr>
              <p:cNvSpPr/>
              <p:nvPr/>
            </p:nvSpPr>
            <p:spPr>
              <a:xfrm>
                <a:off x="1944123" y="3397998"/>
                <a:ext cx="305373" cy="305373"/>
              </a:xfrm>
              <a:prstGeom prst="ellips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7561EA2-24AD-6849-0CD0-DDEEEAB63D1F}"/>
                </a:ext>
              </a:extLst>
            </p:cNvPr>
            <p:cNvGrpSpPr/>
            <p:nvPr/>
          </p:nvGrpSpPr>
          <p:grpSpPr>
            <a:xfrm flipH="1">
              <a:off x="5727672" y="2726975"/>
              <a:ext cx="367213" cy="828528"/>
              <a:chOff x="1882283" y="2874843"/>
              <a:chExt cx="367213" cy="828528"/>
            </a:xfrm>
            <a:solidFill>
              <a:schemeClr val="bg1">
                <a:lumMod val="75000"/>
                <a:alpha val="60000"/>
              </a:schemeClr>
            </a:solidFill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8C9B81D8-D9CA-4985-F45B-E89E6F176309}"/>
                  </a:ext>
                </a:extLst>
              </p:cNvPr>
              <p:cNvSpPr/>
              <p:nvPr/>
            </p:nvSpPr>
            <p:spPr>
              <a:xfrm>
                <a:off x="1882283" y="2874843"/>
                <a:ext cx="335909" cy="99620"/>
              </a:xfrm>
              <a:prstGeom prst="rect">
                <a:avLst/>
              </a:prstGeom>
              <a:grpFill/>
              <a:ln w="28575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3EB64FDA-66F8-9D91-1808-0D2F563025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6810" y="2974463"/>
                <a:ext cx="0" cy="423535"/>
              </a:xfrm>
              <a:prstGeom prst="lin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4FE923D1-9164-7F53-A9CA-588EDFBC72EA}"/>
                  </a:ext>
                </a:extLst>
              </p:cNvPr>
              <p:cNvSpPr/>
              <p:nvPr/>
            </p:nvSpPr>
            <p:spPr>
              <a:xfrm>
                <a:off x="1944123" y="3397998"/>
                <a:ext cx="305373" cy="305373"/>
              </a:xfrm>
              <a:prstGeom prst="ellips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</a:rPr>
                  <a:t>-</a:t>
                </a:r>
              </a:p>
            </p:txBody>
          </p:sp>
        </p:grp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ED80CFDC-C034-AD44-33FE-984AE4A3C0F5}"/>
              </a:ext>
            </a:extLst>
          </p:cNvPr>
          <p:cNvSpPr txBox="1"/>
          <p:nvPr/>
        </p:nvSpPr>
        <p:spPr>
          <a:xfrm>
            <a:off x="7516037" y="1146211"/>
            <a:ext cx="537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F152583-4DC9-49F3-00C0-3A72CE65F6C4}"/>
              </a:ext>
            </a:extLst>
          </p:cNvPr>
          <p:cNvSpPr txBox="1"/>
          <p:nvPr/>
        </p:nvSpPr>
        <p:spPr>
          <a:xfrm>
            <a:off x="5252028" y="1001459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Y</a:t>
            </a:r>
            <a:endParaRPr lang="en-US" b="1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983007D-73EE-B57A-E442-B9E2C072CD72}"/>
              </a:ext>
            </a:extLst>
          </p:cNvPr>
          <p:cNvSpPr txBox="1"/>
          <p:nvPr/>
        </p:nvSpPr>
        <p:spPr>
          <a:xfrm>
            <a:off x="5396911" y="2396433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X</a:t>
            </a:r>
            <a:endParaRPr lang="en-US" b="1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5698C1C-F2EC-A659-846D-E6219BDD209D}"/>
              </a:ext>
            </a:extLst>
          </p:cNvPr>
          <p:cNvSpPr txBox="1"/>
          <p:nvPr/>
        </p:nvSpPr>
        <p:spPr>
          <a:xfrm>
            <a:off x="1983140" y="538071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Y</a:t>
            </a:r>
            <a:endParaRPr lang="en-US" b="1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875A0F0-1E93-370F-23BD-88CC6735EF4B}"/>
              </a:ext>
            </a:extLst>
          </p:cNvPr>
          <p:cNvSpPr txBox="1"/>
          <p:nvPr/>
        </p:nvSpPr>
        <p:spPr>
          <a:xfrm>
            <a:off x="2002289" y="2501590"/>
            <a:ext cx="4886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X</a:t>
            </a:r>
            <a:endParaRPr lang="en-US" b="1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821A616D-B5F3-1BB0-C42D-7BF04BF82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Images from physicsteacher.blog. Released under CC BY 4.0</a:t>
            </a:r>
          </a:p>
        </p:txBody>
      </p:sp>
    </p:spTree>
    <p:extLst>
      <p:ext uri="{BB962C8B-B14F-4D97-AF65-F5344CB8AC3E}">
        <p14:creationId xmlns:p14="http://schemas.microsoft.com/office/powerpoint/2010/main" val="4046846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Cloud Callout 74">
            <a:extLst>
              <a:ext uri="{FF2B5EF4-FFF2-40B4-BE49-F238E27FC236}">
                <a16:creationId xmlns:a16="http://schemas.microsoft.com/office/drawing/2014/main" id="{04DCE263-3C94-ADB5-5794-2C23435A0ED9}"/>
              </a:ext>
            </a:extLst>
          </p:cNvPr>
          <p:cNvSpPr/>
          <p:nvPr/>
        </p:nvSpPr>
        <p:spPr>
          <a:xfrm>
            <a:off x="430790" y="188640"/>
            <a:ext cx="3696445" cy="2880320"/>
          </a:xfrm>
          <a:prstGeom prst="cloudCallout">
            <a:avLst>
              <a:gd name="adj1" fmla="val 30406"/>
              <a:gd name="adj2" fmla="val 66144"/>
            </a:avLst>
          </a:prstGeom>
          <a:solidFill>
            <a:schemeClr val="bg1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599D553-2F3B-45AD-56C2-AC61F1DD6E1F}"/>
              </a:ext>
            </a:extLst>
          </p:cNvPr>
          <p:cNvGrpSpPr/>
          <p:nvPr/>
        </p:nvGrpSpPr>
        <p:grpSpPr>
          <a:xfrm>
            <a:off x="4873134" y="2732762"/>
            <a:ext cx="351944" cy="828528"/>
            <a:chOff x="1897552" y="2874843"/>
            <a:chExt cx="351944" cy="828528"/>
          </a:xfrm>
          <a:solidFill>
            <a:schemeClr val="bg1">
              <a:lumMod val="75000"/>
              <a:alpha val="60000"/>
            </a:schemeClr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4806D8C-1B8A-844A-B2B6-FFA6A582DEF0}"/>
                </a:ext>
              </a:extLst>
            </p:cNvPr>
            <p:cNvSpPr/>
            <p:nvPr/>
          </p:nvSpPr>
          <p:spPr>
            <a:xfrm>
              <a:off x="1897552" y="2874843"/>
              <a:ext cx="305372" cy="99620"/>
            </a:xfrm>
            <a:prstGeom prst="rect">
              <a:avLst/>
            </a:prstGeom>
            <a:grpFill/>
            <a:ln w="28575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5738B9A-7F3C-CDA9-972F-C800D86DFF3D}"/>
                </a:ext>
              </a:extLst>
            </p:cNvPr>
            <p:cNvCxnSpPr>
              <a:cxnSpLocks/>
            </p:cNvCxnSpPr>
            <p:nvPr/>
          </p:nvCxnSpPr>
          <p:spPr>
            <a:xfrm>
              <a:off x="2096810" y="2974463"/>
              <a:ext cx="0" cy="423535"/>
            </a:xfrm>
            <a:prstGeom prst="lin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7938103-6CA0-0D3C-AB55-6C79C1498682}"/>
                </a:ext>
              </a:extLst>
            </p:cNvPr>
            <p:cNvSpPr/>
            <p:nvPr/>
          </p:nvSpPr>
          <p:spPr>
            <a:xfrm>
              <a:off x="1944123" y="3397998"/>
              <a:ext cx="305373" cy="305373"/>
            </a:xfrm>
            <a:prstGeom prst="ellips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B9916B7-EDE8-4AA5-BCAD-3179E30A3227}"/>
              </a:ext>
            </a:extLst>
          </p:cNvPr>
          <p:cNvGrpSpPr/>
          <p:nvPr/>
        </p:nvGrpSpPr>
        <p:grpSpPr>
          <a:xfrm rot="7903170" flipV="1">
            <a:off x="3395117" y="3569271"/>
            <a:ext cx="561410" cy="388904"/>
            <a:chOff x="5950226" y="5374308"/>
            <a:chExt cx="795131" cy="621750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0E3885C-7747-FE70-C444-01893D8710BC}"/>
                </a:ext>
              </a:extLst>
            </p:cNvPr>
            <p:cNvCxnSpPr/>
            <p:nvPr/>
          </p:nvCxnSpPr>
          <p:spPr>
            <a:xfrm>
              <a:off x="5950226" y="5374308"/>
              <a:ext cx="795131" cy="3108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DAB866C-D7A8-A413-0420-94F0ACE981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50226" y="5685183"/>
              <a:ext cx="795131" cy="3108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F0F1E64-CCC0-331C-BB74-C35919B3963B}"/>
                </a:ext>
              </a:extLst>
            </p:cNvPr>
            <p:cNvSpPr/>
            <p:nvPr/>
          </p:nvSpPr>
          <p:spPr>
            <a:xfrm>
              <a:off x="6055647" y="5442427"/>
              <a:ext cx="133118" cy="445755"/>
            </a:xfrm>
            <a:custGeom>
              <a:avLst/>
              <a:gdLst>
                <a:gd name="connsiteX0" fmla="*/ 93362 w 133118"/>
                <a:gd name="connsiteY0" fmla="*/ 0 h 490331"/>
                <a:gd name="connsiteX1" fmla="*/ 596 w 133118"/>
                <a:gd name="connsiteY1" fmla="*/ 265044 h 490331"/>
                <a:gd name="connsiteX2" fmla="*/ 133118 w 133118"/>
                <a:gd name="connsiteY2" fmla="*/ 490331 h 490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118" h="490331">
                  <a:moveTo>
                    <a:pt x="93362" y="0"/>
                  </a:moveTo>
                  <a:cubicBezTo>
                    <a:pt x="43666" y="91661"/>
                    <a:pt x="-6030" y="183322"/>
                    <a:pt x="596" y="265044"/>
                  </a:cubicBezTo>
                  <a:cubicBezTo>
                    <a:pt x="7222" y="346766"/>
                    <a:pt x="70170" y="418548"/>
                    <a:pt x="133118" y="490331"/>
                  </a:cubicBezTo>
                </a:path>
              </a:pathLst>
            </a:cu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6A48648-C40A-3EBD-4FB2-171575877C63}"/>
                </a:ext>
              </a:extLst>
            </p:cNvPr>
            <p:cNvSpPr/>
            <p:nvPr/>
          </p:nvSpPr>
          <p:spPr>
            <a:xfrm>
              <a:off x="6068180" y="5552876"/>
              <a:ext cx="138745" cy="227114"/>
            </a:xfrm>
            <a:custGeom>
              <a:avLst/>
              <a:gdLst>
                <a:gd name="connsiteX0" fmla="*/ 27820 w 138745"/>
                <a:gd name="connsiteY0" fmla="*/ 11140 h 249825"/>
                <a:gd name="connsiteX1" fmla="*/ 1316 w 138745"/>
                <a:gd name="connsiteY1" fmla="*/ 130409 h 249825"/>
                <a:gd name="connsiteX2" fmla="*/ 67577 w 138745"/>
                <a:gd name="connsiteY2" fmla="*/ 249679 h 249825"/>
                <a:gd name="connsiteX3" fmla="*/ 133837 w 138745"/>
                <a:gd name="connsiteY3" fmla="*/ 156914 h 249825"/>
                <a:gd name="connsiteX4" fmla="*/ 133837 w 138745"/>
                <a:gd name="connsiteY4" fmla="*/ 77401 h 249825"/>
                <a:gd name="connsiteX5" fmla="*/ 80829 w 138745"/>
                <a:gd name="connsiteY5" fmla="*/ 11140 h 249825"/>
                <a:gd name="connsiteX6" fmla="*/ 27820 w 138745"/>
                <a:gd name="connsiteY6" fmla="*/ 11140 h 249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745" h="249825">
                  <a:moveTo>
                    <a:pt x="27820" y="11140"/>
                  </a:moveTo>
                  <a:cubicBezTo>
                    <a:pt x="14568" y="31018"/>
                    <a:pt x="-5310" y="90653"/>
                    <a:pt x="1316" y="130409"/>
                  </a:cubicBezTo>
                  <a:cubicBezTo>
                    <a:pt x="7942" y="170166"/>
                    <a:pt x="45490" y="245262"/>
                    <a:pt x="67577" y="249679"/>
                  </a:cubicBezTo>
                  <a:cubicBezTo>
                    <a:pt x="89664" y="254097"/>
                    <a:pt x="133837" y="156914"/>
                    <a:pt x="133837" y="156914"/>
                  </a:cubicBezTo>
                  <a:cubicBezTo>
                    <a:pt x="144880" y="128201"/>
                    <a:pt x="133837" y="77401"/>
                    <a:pt x="133837" y="77401"/>
                  </a:cubicBezTo>
                  <a:cubicBezTo>
                    <a:pt x="125002" y="53105"/>
                    <a:pt x="80829" y="11140"/>
                    <a:pt x="80829" y="11140"/>
                  </a:cubicBezTo>
                  <a:cubicBezTo>
                    <a:pt x="63159" y="2305"/>
                    <a:pt x="41072" y="-8738"/>
                    <a:pt x="27820" y="1114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06E0724F-1166-1ACF-8EFC-DE456D58A3D9}"/>
                </a:ext>
              </a:extLst>
            </p:cNvPr>
            <p:cNvSpPr/>
            <p:nvPr/>
          </p:nvSpPr>
          <p:spPr>
            <a:xfrm>
              <a:off x="6128327" y="5481782"/>
              <a:ext cx="142447" cy="369454"/>
            </a:xfrm>
            <a:custGeom>
              <a:avLst/>
              <a:gdLst>
                <a:gd name="connsiteX0" fmla="*/ 0 w 142447"/>
                <a:gd name="connsiteY0" fmla="*/ 0 h 369454"/>
                <a:gd name="connsiteX1" fmla="*/ 129309 w 142447"/>
                <a:gd name="connsiteY1" fmla="*/ 87745 h 369454"/>
                <a:gd name="connsiteX2" fmla="*/ 133928 w 142447"/>
                <a:gd name="connsiteY2" fmla="*/ 240145 h 369454"/>
                <a:gd name="connsiteX3" fmla="*/ 92364 w 142447"/>
                <a:gd name="connsiteY3" fmla="*/ 341745 h 369454"/>
                <a:gd name="connsiteX4" fmla="*/ 36946 w 142447"/>
                <a:gd name="connsiteY4" fmla="*/ 369454 h 369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447" h="369454">
                  <a:moveTo>
                    <a:pt x="0" y="0"/>
                  </a:moveTo>
                  <a:cubicBezTo>
                    <a:pt x="53494" y="23860"/>
                    <a:pt x="106988" y="47721"/>
                    <a:pt x="129309" y="87745"/>
                  </a:cubicBezTo>
                  <a:cubicBezTo>
                    <a:pt x="151630" y="127769"/>
                    <a:pt x="140085" y="197812"/>
                    <a:pt x="133928" y="240145"/>
                  </a:cubicBezTo>
                  <a:cubicBezTo>
                    <a:pt x="127771" y="282478"/>
                    <a:pt x="108528" y="320194"/>
                    <a:pt x="92364" y="341745"/>
                  </a:cubicBezTo>
                  <a:cubicBezTo>
                    <a:pt x="76200" y="363296"/>
                    <a:pt x="56573" y="366375"/>
                    <a:pt x="36946" y="369454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0D1A998-8CFE-FFBA-6F31-3A63B82128AB}"/>
              </a:ext>
            </a:extLst>
          </p:cNvPr>
          <p:cNvCxnSpPr>
            <a:cxnSpLocks/>
          </p:cNvCxnSpPr>
          <p:nvPr/>
        </p:nvCxnSpPr>
        <p:spPr>
          <a:xfrm>
            <a:off x="4367808" y="1330877"/>
            <a:ext cx="3183884" cy="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876507C-5556-DDE6-2A1E-B3DC3158F0C4}"/>
              </a:ext>
            </a:extLst>
          </p:cNvPr>
          <p:cNvGrpSpPr/>
          <p:nvPr/>
        </p:nvGrpSpPr>
        <p:grpSpPr>
          <a:xfrm flipH="1">
            <a:off x="4015864" y="2711353"/>
            <a:ext cx="351944" cy="828528"/>
            <a:chOff x="1897552" y="2874843"/>
            <a:chExt cx="351944" cy="828528"/>
          </a:xfrm>
          <a:solidFill>
            <a:schemeClr val="bg1">
              <a:lumMod val="75000"/>
              <a:alpha val="60000"/>
            </a:schemeClr>
          </a:solidFill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09D74B8-2B9D-AF58-4D8B-014EE0F1AA6D}"/>
                </a:ext>
              </a:extLst>
            </p:cNvPr>
            <p:cNvSpPr/>
            <p:nvPr/>
          </p:nvSpPr>
          <p:spPr>
            <a:xfrm>
              <a:off x="1897552" y="2874843"/>
              <a:ext cx="305372" cy="99620"/>
            </a:xfrm>
            <a:prstGeom prst="rect">
              <a:avLst/>
            </a:prstGeom>
            <a:grpFill/>
            <a:ln w="28575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F54E5F6-56CC-CE7C-0973-6FF4C6F072B9}"/>
                </a:ext>
              </a:extLst>
            </p:cNvPr>
            <p:cNvCxnSpPr>
              <a:cxnSpLocks/>
            </p:cNvCxnSpPr>
            <p:nvPr/>
          </p:nvCxnSpPr>
          <p:spPr>
            <a:xfrm>
              <a:off x="2096810" y="2974463"/>
              <a:ext cx="0" cy="423535"/>
            </a:xfrm>
            <a:prstGeom prst="lin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AB156183-9766-09AA-48FD-194663C29264}"/>
                </a:ext>
              </a:extLst>
            </p:cNvPr>
            <p:cNvSpPr/>
            <p:nvPr/>
          </p:nvSpPr>
          <p:spPr>
            <a:xfrm>
              <a:off x="1944123" y="3397998"/>
              <a:ext cx="305373" cy="305373"/>
            </a:xfrm>
            <a:prstGeom prst="ellips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</a:rPr>
                <a:t>-</a:t>
              </a:r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28EB2E2-7623-5226-89CC-44E58B4FEFB4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3827350" y="2782062"/>
            <a:ext cx="828933" cy="828822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0A72075-7EC8-E053-A18D-83CC0E871BA6}"/>
              </a:ext>
            </a:extLst>
          </p:cNvPr>
          <p:cNvGrpSpPr/>
          <p:nvPr/>
        </p:nvGrpSpPr>
        <p:grpSpPr>
          <a:xfrm rot="8029293">
            <a:off x="1252165" y="1387976"/>
            <a:ext cx="1718167" cy="432000"/>
            <a:chOff x="3695683" y="2556258"/>
            <a:chExt cx="1718167" cy="432000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92FD996-CC0F-6189-7019-EB9607DBDCCD}"/>
                </a:ext>
              </a:extLst>
            </p:cNvPr>
            <p:cNvCxnSpPr>
              <a:cxnSpLocks/>
            </p:cNvCxnSpPr>
            <p:nvPr/>
          </p:nvCxnSpPr>
          <p:spPr>
            <a:xfrm>
              <a:off x="3874832" y="2779889"/>
              <a:ext cx="470781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A8CA3F6-0ADB-8E23-89B0-B79212F9348A}"/>
                </a:ext>
              </a:extLst>
            </p:cNvPr>
            <p:cNvCxnSpPr>
              <a:cxnSpLocks/>
            </p:cNvCxnSpPr>
            <p:nvPr/>
          </p:nvCxnSpPr>
          <p:spPr>
            <a:xfrm>
              <a:off x="4772203" y="2780928"/>
              <a:ext cx="470781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32E324C-A5C7-03F4-4A34-3113F3028642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4339952" y="2523186"/>
              <a:ext cx="432000" cy="498143"/>
              <a:chOff x="5807968" y="305086"/>
              <a:chExt cx="939890" cy="1051738"/>
            </a:xfrm>
            <a:solidFill>
              <a:schemeClr val="bg1">
                <a:lumMod val="75000"/>
              </a:schemeClr>
            </a:solidFill>
          </p:grpSpPr>
          <p:sp>
            <p:nvSpPr>
              <p:cNvPr id="35" name="Block Arc 34">
                <a:extLst>
                  <a:ext uri="{FF2B5EF4-FFF2-40B4-BE49-F238E27FC236}">
                    <a16:creationId xmlns:a16="http://schemas.microsoft.com/office/drawing/2014/main" id="{C060BA78-169E-E961-428D-B10F7BDEBFBC}"/>
                  </a:ext>
                </a:extLst>
              </p:cNvPr>
              <p:cNvSpPr/>
              <p:nvPr/>
            </p:nvSpPr>
            <p:spPr>
              <a:xfrm>
                <a:off x="5807968" y="305086"/>
                <a:ext cx="939890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Block Arc 35">
                <a:extLst>
                  <a:ext uri="{FF2B5EF4-FFF2-40B4-BE49-F238E27FC236}">
                    <a16:creationId xmlns:a16="http://schemas.microsoft.com/office/drawing/2014/main" id="{E5AD709A-F68D-819F-0E78-736EB680E4BA}"/>
                  </a:ext>
                </a:extLst>
              </p:cNvPr>
              <p:cNvSpPr/>
              <p:nvPr/>
            </p:nvSpPr>
            <p:spPr>
              <a:xfrm rot="10800000">
                <a:off x="5807968" y="529751"/>
                <a:ext cx="939888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31DE4D4-BDD3-DD76-280E-F94B5A5DE26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695683" y="2690786"/>
              <a:ext cx="180000" cy="180000"/>
              <a:chOff x="4547188" y="3831603"/>
              <a:chExt cx="274224" cy="274223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2C51D0EA-50EE-68B2-53B9-CDB739516728}"/>
                  </a:ext>
                </a:extLst>
              </p:cNvPr>
              <p:cNvSpPr/>
              <p:nvPr/>
            </p:nvSpPr>
            <p:spPr>
              <a:xfrm>
                <a:off x="4547188" y="3831603"/>
                <a:ext cx="274224" cy="27422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5B7A02FA-45F8-52C6-523D-6F722C6EB4D0}"/>
                  </a:ext>
                </a:extLst>
              </p:cNvPr>
              <p:cNvCxnSpPr>
                <a:cxnSpLocks/>
                <a:stCxn id="45" idx="0"/>
                <a:endCxn id="45" idx="4"/>
              </p:cNvCxnSpPr>
              <p:nvPr/>
            </p:nvCxnSpPr>
            <p:spPr>
              <a:xfrm rot="13570707" flipH="1" flipV="1">
                <a:off x="4585373" y="3873777"/>
                <a:ext cx="197851" cy="189876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0DBE615D-4E20-EDA7-006B-82FE6F1B3F7C}"/>
                  </a:ext>
                </a:extLst>
              </p:cNvPr>
              <p:cNvCxnSpPr>
                <a:cxnSpLocks/>
                <a:stCxn id="45" idx="6"/>
                <a:endCxn id="45" idx="2"/>
              </p:cNvCxnSpPr>
              <p:nvPr/>
            </p:nvCxnSpPr>
            <p:spPr>
              <a:xfrm rot="13570707" flipV="1">
                <a:off x="4589362" y="3869788"/>
                <a:ext cx="189875" cy="197853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57840561-1BF0-B386-69C9-851B14933E36}"/>
                </a:ext>
              </a:extLst>
            </p:cNvPr>
            <p:cNvGrpSpPr/>
            <p:nvPr/>
          </p:nvGrpSpPr>
          <p:grpSpPr>
            <a:xfrm>
              <a:off x="5233850" y="2700711"/>
              <a:ext cx="180000" cy="180000"/>
              <a:chOff x="7022970" y="2700711"/>
              <a:chExt cx="180000" cy="180000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C1484939-D9C1-CBC6-E01E-BB2CCCE16223}"/>
                  </a:ext>
                </a:extLst>
              </p:cNvPr>
              <p:cNvSpPr/>
              <p:nvPr/>
            </p:nvSpPr>
            <p:spPr>
              <a:xfrm>
                <a:off x="7022970" y="2700711"/>
                <a:ext cx="180000" cy="18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932690BE-0F91-C5B0-142B-AE9ADFE97FA8}"/>
                  </a:ext>
                </a:extLst>
              </p:cNvPr>
              <p:cNvSpPr/>
              <p:nvPr/>
            </p:nvSpPr>
            <p:spPr>
              <a:xfrm>
                <a:off x="7089991" y="2762571"/>
                <a:ext cx="51851" cy="51851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EC312BE-F050-A65F-9470-B17CB804FCDE}"/>
              </a:ext>
            </a:extLst>
          </p:cNvPr>
          <p:cNvGrpSpPr/>
          <p:nvPr/>
        </p:nvGrpSpPr>
        <p:grpSpPr>
          <a:xfrm>
            <a:off x="1472469" y="1559343"/>
            <a:ext cx="1232424" cy="834107"/>
            <a:chOff x="5727672" y="2726975"/>
            <a:chExt cx="1232424" cy="834107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80E7555F-4F60-5981-081D-BF6C1E4C2A8A}"/>
                </a:ext>
              </a:extLst>
            </p:cNvPr>
            <p:cNvGrpSpPr/>
            <p:nvPr/>
          </p:nvGrpSpPr>
          <p:grpSpPr>
            <a:xfrm>
              <a:off x="6608152" y="2732554"/>
              <a:ext cx="351944" cy="828528"/>
              <a:chOff x="1897552" y="2874843"/>
              <a:chExt cx="351944" cy="828528"/>
            </a:xfrm>
            <a:solidFill>
              <a:schemeClr val="bg1">
                <a:lumMod val="75000"/>
                <a:alpha val="60000"/>
              </a:schemeClr>
            </a:solidFill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F7A0201F-8EE9-EF0D-34BF-B64D8E649820}"/>
                  </a:ext>
                </a:extLst>
              </p:cNvPr>
              <p:cNvSpPr/>
              <p:nvPr/>
            </p:nvSpPr>
            <p:spPr>
              <a:xfrm>
                <a:off x="1897552" y="2874843"/>
                <a:ext cx="305372" cy="99620"/>
              </a:xfrm>
              <a:prstGeom prst="rect">
                <a:avLst/>
              </a:prstGeom>
              <a:grpFill/>
              <a:ln w="28575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E5505CBD-3DBC-5427-1A2F-531E116570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6810" y="2974463"/>
                <a:ext cx="0" cy="423535"/>
              </a:xfrm>
              <a:prstGeom prst="lin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0502D8CB-4210-7BCC-9992-1A711D98F2AA}"/>
                  </a:ext>
                </a:extLst>
              </p:cNvPr>
              <p:cNvSpPr/>
              <p:nvPr/>
            </p:nvSpPr>
            <p:spPr>
              <a:xfrm>
                <a:off x="1944123" y="3397998"/>
                <a:ext cx="305373" cy="305373"/>
              </a:xfrm>
              <a:prstGeom prst="ellips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7561EA2-24AD-6849-0CD0-DDEEEAB63D1F}"/>
                </a:ext>
              </a:extLst>
            </p:cNvPr>
            <p:cNvGrpSpPr/>
            <p:nvPr/>
          </p:nvGrpSpPr>
          <p:grpSpPr>
            <a:xfrm flipH="1">
              <a:off x="5727672" y="2726975"/>
              <a:ext cx="367213" cy="828528"/>
              <a:chOff x="1882283" y="2874843"/>
              <a:chExt cx="367213" cy="828528"/>
            </a:xfrm>
            <a:solidFill>
              <a:schemeClr val="bg1">
                <a:lumMod val="75000"/>
                <a:alpha val="60000"/>
              </a:schemeClr>
            </a:solidFill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8C9B81D8-D9CA-4985-F45B-E89E6F176309}"/>
                  </a:ext>
                </a:extLst>
              </p:cNvPr>
              <p:cNvSpPr/>
              <p:nvPr/>
            </p:nvSpPr>
            <p:spPr>
              <a:xfrm>
                <a:off x="1882283" y="2874843"/>
                <a:ext cx="335909" cy="99620"/>
              </a:xfrm>
              <a:prstGeom prst="rect">
                <a:avLst/>
              </a:prstGeom>
              <a:grpFill/>
              <a:ln w="28575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3EB64FDA-66F8-9D91-1808-0D2F563025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6810" y="2974463"/>
                <a:ext cx="0" cy="423535"/>
              </a:xfrm>
              <a:prstGeom prst="lin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4FE923D1-9164-7F53-A9CA-588EDFBC72EA}"/>
                  </a:ext>
                </a:extLst>
              </p:cNvPr>
              <p:cNvSpPr/>
              <p:nvPr/>
            </p:nvSpPr>
            <p:spPr>
              <a:xfrm>
                <a:off x="1944123" y="3397998"/>
                <a:ext cx="305373" cy="305373"/>
              </a:xfrm>
              <a:prstGeom prst="ellips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</a:rPr>
                  <a:t>-</a:t>
                </a:r>
              </a:p>
            </p:txBody>
          </p:sp>
        </p:grp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ED80CFDC-C034-AD44-33FE-984AE4A3C0F5}"/>
              </a:ext>
            </a:extLst>
          </p:cNvPr>
          <p:cNvSpPr txBox="1"/>
          <p:nvPr/>
        </p:nvSpPr>
        <p:spPr>
          <a:xfrm>
            <a:off x="7516037" y="1146211"/>
            <a:ext cx="537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F152583-4DC9-49F3-00C0-3A72CE65F6C4}"/>
              </a:ext>
            </a:extLst>
          </p:cNvPr>
          <p:cNvSpPr txBox="1"/>
          <p:nvPr/>
        </p:nvSpPr>
        <p:spPr>
          <a:xfrm>
            <a:off x="6028732" y="1405455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Y</a:t>
            </a:r>
            <a:endParaRPr lang="en-US" b="1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983007D-73EE-B57A-E442-B9E2C072CD72}"/>
              </a:ext>
            </a:extLst>
          </p:cNvPr>
          <p:cNvSpPr txBox="1"/>
          <p:nvPr/>
        </p:nvSpPr>
        <p:spPr>
          <a:xfrm>
            <a:off x="4729552" y="2037900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X</a:t>
            </a:r>
            <a:endParaRPr lang="en-US" b="1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5698C1C-F2EC-A659-846D-E6219BDD209D}"/>
              </a:ext>
            </a:extLst>
          </p:cNvPr>
          <p:cNvSpPr txBox="1"/>
          <p:nvPr/>
        </p:nvSpPr>
        <p:spPr>
          <a:xfrm>
            <a:off x="2496115" y="673603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Y</a:t>
            </a:r>
            <a:endParaRPr lang="en-US" b="1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875A0F0-1E93-370F-23BD-88CC6735EF4B}"/>
              </a:ext>
            </a:extLst>
          </p:cNvPr>
          <p:cNvSpPr txBox="1"/>
          <p:nvPr/>
        </p:nvSpPr>
        <p:spPr>
          <a:xfrm>
            <a:off x="1243109" y="2029851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X</a:t>
            </a:r>
            <a:endParaRPr lang="en-US" b="1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C4EBCC8-6E18-5DB3-5AD1-13706F9BBCEF}"/>
              </a:ext>
            </a:extLst>
          </p:cNvPr>
          <p:cNvGrpSpPr/>
          <p:nvPr/>
        </p:nvGrpSpPr>
        <p:grpSpPr>
          <a:xfrm>
            <a:off x="4384522" y="538071"/>
            <a:ext cx="2483572" cy="2427477"/>
            <a:chOff x="54990" y="3428211"/>
            <a:chExt cx="2483572" cy="2427477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F0B6B1C-547C-864B-CA2D-2BBE84814C96}"/>
                </a:ext>
              </a:extLst>
            </p:cNvPr>
            <p:cNvGrpSpPr/>
            <p:nvPr/>
          </p:nvGrpSpPr>
          <p:grpSpPr>
            <a:xfrm>
              <a:off x="103176" y="3428211"/>
              <a:ext cx="2435386" cy="2346732"/>
              <a:chOff x="5124098" y="3167245"/>
              <a:chExt cx="2435386" cy="2346732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0C0601F7-7D12-C370-E775-35D49E3C40C9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5504357" y="4332487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5975DDE6-FA00-E718-6C38-9AF4D4BF65C1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5124098" y="4545256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86225ADC-1CBF-3D0A-B64B-FA0FDD9C101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62852" y="4120476"/>
                <a:ext cx="318414" cy="25017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BB542267-5D34-5B96-0B7F-0086DF24FF7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95752" y="4533940"/>
                <a:ext cx="318414" cy="25017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1BF12816-10E4-752D-02E7-655E7899D726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6654138" y="3170684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2113AB19-C7CE-DEC4-86F1-E1DE2CB5AC11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5667323" y="3826258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233D8590-F2F9-689E-9AC1-97EFF60D57D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22059" y="3167245"/>
                <a:ext cx="1037425" cy="693142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DEA4058-DF05-2EA3-728E-911F0EEF975C}"/>
                </a:ext>
              </a:extLst>
            </p:cNvPr>
            <p:cNvGrpSpPr>
              <a:grpSpLocks noChangeAspect="1"/>
            </p:cNvGrpSpPr>
            <p:nvPr/>
          </p:nvGrpSpPr>
          <p:grpSpPr>
            <a:xfrm rot="3306779">
              <a:off x="88062" y="5390616"/>
              <a:ext cx="432000" cy="498143"/>
              <a:chOff x="5807968" y="305086"/>
              <a:chExt cx="939890" cy="1051738"/>
            </a:xfrm>
            <a:solidFill>
              <a:schemeClr val="bg1">
                <a:lumMod val="75000"/>
              </a:schemeClr>
            </a:solidFill>
          </p:grpSpPr>
          <p:sp>
            <p:nvSpPr>
              <p:cNvPr id="21" name="Block Arc 20">
                <a:extLst>
                  <a:ext uri="{FF2B5EF4-FFF2-40B4-BE49-F238E27FC236}">
                    <a16:creationId xmlns:a16="http://schemas.microsoft.com/office/drawing/2014/main" id="{06F78E41-8933-4161-8EE2-7EC8B0BA8736}"/>
                  </a:ext>
                </a:extLst>
              </p:cNvPr>
              <p:cNvSpPr/>
              <p:nvPr/>
            </p:nvSpPr>
            <p:spPr>
              <a:xfrm>
                <a:off x="5807968" y="305086"/>
                <a:ext cx="939890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Block Arc 21">
                <a:extLst>
                  <a:ext uri="{FF2B5EF4-FFF2-40B4-BE49-F238E27FC236}">
                    <a16:creationId xmlns:a16="http://schemas.microsoft.com/office/drawing/2014/main" id="{B56DCDE0-656C-A44F-3B78-F4F1856009DD}"/>
                  </a:ext>
                </a:extLst>
              </p:cNvPr>
              <p:cNvSpPr/>
              <p:nvPr/>
            </p:nvSpPr>
            <p:spPr>
              <a:xfrm rot="10800000">
                <a:off x="5807968" y="529751"/>
                <a:ext cx="939888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55" name="Footer Placeholder 54">
            <a:extLst>
              <a:ext uri="{FF2B5EF4-FFF2-40B4-BE49-F238E27FC236}">
                <a16:creationId xmlns:a16="http://schemas.microsoft.com/office/drawing/2014/main" id="{42CB3C9C-BC87-00A5-DE82-1F0F4CA9E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Images from physicsteacher.blog. Released under CC BY 4.0</a:t>
            </a:r>
          </a:p>
        </p:txBody>
      </p:sp>
    </p:spTree>
    <p:extLst>
      <p:ext uri="{BB962C8B-B14F-4D97-AF65-F5344CB8AC3E}">
        <p14:creationId xmlns:p14="http://schemas.microsoft.com/office/powerpoint/2010/main" val="3986404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Cloud Callout 74">
            <a:extLst>
              <a:ext uri="{FF2B5EF4-FFF2-40B4-BE49-F238E27FC236}">
                <a16:creationId xmlns:a16="http://schemas.microsoft.com/office/drawing/2014/main" id="{04DCE263-3C94-ADB5-5794-2C23435A0ED9}"/>
              </a:ext>
            </a:extLst>
          </p:cNvPr>
          <p:cNvSpPr/>
          <p:nvPr/>
        </p:nvSpPr>
        <p:spPr>
          <a:xfrm>
            <a:off x="430790" y="188640"/>
            <a:ext cx="3696445" cy="2880320"/>
          </a:xfrm>
          <a:prstGeom prst="cloudCallout">
            <a:avLst>
              <a:gd name="adj1" fmla="val 30406"/>
              <a:gd name="adj2" fmla="val 66144"/>
            </a:avLst>
          </a:prstGeom>
          <a:solidFill>
            <a:schemeClr val="bg1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F54B099-9C1E-B780-B72D-C02FB51C8F08}"/>
              </a:ext>
            </a:extLst>
          </p:cNvPr>
          <p:cNvGrpSpPr/>
          <p:nvPr/>
        </p:nvGrpSpPr>
        <p:grpSpPr>
          <a:xfrm>
            <a:off x="4367808" y="846517"/>
            <a:ext cx="2679828" cy="2135480"/>
            <a:chOff x="311407" y="815477"/>
            <a:chExt cx="2679828" cy="213548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5E2BBA7-FD67-032E-3A7E-6A69E5D3A74E}"/>
                </a:ext>
              </a:extLst>
            </p:cNvPr>
            <p:cNvGrpSpPr/>
            <p:nvPr/>
          </p:nvGrpSpPr>
          <p:grpSpPr>
            <a:xfrm>
              <a:off x="311407" y="815477"/>
              <a:ext cx="2679828" cy="1948758"/>
              <a:chOff x="721118" y="1824452"/>
              <a:chExt cx="2679828" cy="1948758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E0DFEE6E-1393-0634-551A-3291FA0BC462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721118" y="2793173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291DC981-6A53-60F1-1305-EAA7A28FFB96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1173791" y="2804489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1EDCE04E-215F-427D-D51C-076BC80882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51978" y="2809017"/>
                <a:ext cx="470781" cy="0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F11549E1-12CB-0044-FAF0-5B1C2D6EC3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37587" y="2813545"/>
                <a:ext cx="470781" cy="0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E2207618-291F-BD4C-F3A7-A4139493BDF9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2495600" y="1844824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A2335960-2768-4F61-BDE5-6C954FD7B2B4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1173791" y="1824452"/>
                <a:ext cx="905346" cy="968721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53146758-EEB6-B30F-CCB5-295BD7FBC3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79137" y="1844824"/>
                <a:ext cx="1321809" cy="0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624A385-17CB-35E4-A48A-603D5F79A137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351662" y="2485885"/>
              <a:ext cx="432000" cy="498143"/>
              <a:chOff x="5807968" y="305086"/>
              <a:chExt cx="939890" cy="1051738"/>
            </a:xfrm>
            <a:solidFill>
              <a:schemeClr val="bg1">
                <a:lumMod val="75000"/>
              </a:schemeClr>
            </a:solidFill>
          </p:grpSpPr>
          <p:sp>
            <p:nvSpPr>
              <p:cNvPr id="5" name="Block Arc 4">
                <a:extLst>
                  <a:ext uri="{FF2B5EF4-FFF2-40B4-BE49-F238E27FC236}">
                    <a16:creationId xmlns:a16="http://schemas.microsoft.com/office/drawing/2014/main" id="{F003442E-E056-58C0-8892-FD4171B4F66F}"/>
                  </a:ext>
                </a:extLst>
              </p:cNvPr>
              <p:cNvSpPr/>
              <p:nvPr/>
            </p:nvSpPr>
            <p:spPr>
              <a:xfrm>
                <a:off x="5807968" y="305086"/>
                <a:ext cx="939890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Block Arc 5">
                <a:extLst>
                  <a:ext uri="{FF2B5EF4-FFF2-40B4-BE49-F238E27FC236}">
                    <a16:creationId xmlns:a16="http://schemas.microsoft.com/office/drawing/2014/main" id="{E86CF3CE-3E0F-AD84-B093-91740026FC89}"/>
                  </a:ext>
                </a:extLst>
              </p:cNvPr>
              <p:cNvSpPr/>
              <p:nvPr/>
            </p:nvSpPr>
            <p:spPr>
              <a:xfrm rot="10800000">
                <a:off x="5807968" y="529751"/>
                <a:ext cx="939888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599D553-2F3B-45AD-56C2-AC61F1DD6E1F}"/>
              </a:ext>
            </a:extLst>
          </p:cNvPr>
          <p:cNvGrpSpPr/>
          <p:nvPr/>
        </p:nvGrpSpPr>
        <p:grpSpPr>
          <a:xfrm>
            <a:off x="4873134" y="2732762"/>
            <a:ext cx="351944" cy="828528"/>
            <a:chOff x="1897552" y="2874843"/>
            <a:chExt cx="351944" cy="828528"/>
          </a:xfrm>
          <a:solidFill>
            <a:schemeClr val="bg1">
              <a:lumMod val="75000"/>
              <a:alpha val="60000"/>
            </a:schemeClr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4806D8C-1B8A-844A-B2B6-FFA6A582DEF0}"/>
                </a:ext>
              </a:extLst>
            </p:cNvPr>
            <p:cNvSpPr/>
            <p:nvPr/>
          </p:nvSpPr>
          <p:spPr>
            <a:xfrm>
              <a:off x="1897552" y="2874843"/>
              <a:ext cx="305372" cy="99620"/>
            </a:xfrm>
            <a:prstGeom prst="rect">
              <a:avLst/>
            </a:prstGeom>
            <a:grpFill/>
            <a:ln w="28575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5738B9A-7F3C-CDA9-972F-C800D86DFF3D}"/>
                </a:ext>
              </a:extLst>
            </p:cNvPr>
            <p:cNvCxnSpPr>
              <a:cxnSpLocks/>
            </p:cNvCxnSpPr>
            <p:nvPr/>
          </p:nvCxnSpPr>
          <p:spPr>
            <a:xfrm>
              <a:off x="2096810" y="2974463"/>
              <a:ext cx="0" cy="423535"/>
            </a:xfrm>
            <a:prstGeom prst="lin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7938103-6CA0-0D3C-AB55-6C79C1498682}"/>
                </a:ext>
              </a:extLst>
            </p:cNvPr>
            <p:cNvSpPr/>
            <p:nvPr/>
          </p:nvSpPr>
          <p:spPr>
            <a:xfrm>
              <a:off x="1944123" y="3397998"/>
              <a:ext cx="305373" cy="305373"/>
            </a:xfrm>
            <a:prstGeom prst="ellips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B9916B7-EDE8-4AA5-BCAD-3179E30A3227}"/>
              </a:ext>
            </a:extLst>
          </p:cNvPr>
          <p:cNvGrpSpPr/>
          <p:nvPr/>
        </p:nvGrpSpPr>
        <p:grpSpPr>
          <a:xfrm rot="7903170" flipV="1">
            <a:off x="3395117" y="3569271"/>
            <a:ext cx="561410" cy="388904"/>
            <a:chOff x="5950226" y="5374308"/>
            <a:chExt cx="795131" cy="621750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0E3885C-7747-FE70-C444-01893D8710BC}"/>
                </a:ext>
              </a:extLst>
            </p:cNvPr>
            <p:cNvCxnSpPr/>
            <p:nvPr/>
          </p:nvCxnSpPr>
          <p:spPr>
            <a:xfrm>
              <a:off x="5950226" y="5374308"/>
              <a:ext cx="795131" cy="3108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DAB866C-D7A8-A413-0420-94F0ACE981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50226" y="5685183"/>
              <a:ext cx="795131" cy="3108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F0F1E64-CCC0-331C-BB74-C35919B3963B}"/>
                </a:ext>
              </a:extLst>
            </p:cNvPr>
            <p:cNvSpPr/>
            <p:nvPr/>
          </p:nvSpPr>
          <p:spPr>
            <a:xfrm>
              <a:off x="6055647" y="5442427"/>
              <a:ext cx="133118" cy="445755"/>
            </a:xfrm>
            <a:custGeom>
              <a:avLst/>
              <a:gdLst>
                <a:gd name="connsiteX0" fmla="*/ 93362 w 133118"/>
                <a:gd name="connsiteY0" fmla="*/ 0 h 490331"/>
                <a:gd name="connsiteX1" fmla="*/ 596 w 133118"/>
                <a:gd name="connsiteY1" fmla="*/ 265044 h 490331"/>
                <a:gd name="connsiteX2" fmla="*/ 133118 w 133118"/>
                <a:gd name="connsiteY2" fmla="*/ 490331 h 490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118" h="490331">
                  <a:moveTo>
                    <a:pt x="93362" y="0"/>
                  </a:moveTo>
                  <a:cubicBezTo>
                    <a:pt x="43666" y="91661"/>
                    <a:pt x="-6030" y="183322"/>
                    <a:pt x="596" y="265044"/>
                  </a:cubicBezTo>
                  <a:cubicBezTo>
                    <a:pt x="7222" y="346766"/>
                    <a:pt x="70170" y="418548"/>
                    <a:pt x="133118" y="490331"/>
                  </a:cubicBezTo>
                </a:path>
              </a:pathLst>
            </a:cu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6A48648-C40A-3EBD-4FB2-171575877C63}"/>
                </a:ext>
              </a:extLst>
            </p:cNvPr>
            <p:cNvSpPr/>
            <p:nvPr/>
          </p:nvSpPr>
          <p:spPr>
            <a:xfrm>
              <a:off x="6068180" y="5552876"/>
              <a:ext cx="138745" cy="227114"/>
            </a:xfrm>
            <a:custGeom>
              <a:avLst/>
              <a:gdLst>
                <a:gd name="connsiteX0" fmla="*/ 27820 w 138745"/>
                <a:gd name="connsiteY0" fmla="*/ 11140 h 249825"/>
                <a:gd name="connsiteX1" fmla="*/ 1316 w 138745"/>
                <a:gd name="connsiteY1" fmla="*/ 130409 h 249825"/>
                <a:gd name="connsiteX2" fmla="*/ 67577 w 138745"/>
                <a:gd name="connsiteY2" fmla="*/ 249679 h 249825"/>
                <a:gd name="connsiteX3" fmla="*/ 133837 w 138745"/>
                <a:gd name="connsiteY3" fmla="*/ 156914 h 249825"/>
                <a:gd name="connsiteX4" fmla="*/ 133837 w 138745"/>
                <a:gd name="connsiteY4" fmla="*/ 77401 h 249825"/>
                <a:gd name="connsiteX5" fmla="*/ 80829 w 138745"/>
                <a:gd name="connsiteY5" fmla="*/ 11140 h 249825"/>
                <a:gd name="connsiteX6" fmla="*/ 27820 w 138745"/>
                <a:gd name="connsiteY6" fmla="*/ 11140 h 249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745" h="249825">
                  <a:moveTo>
                    <a:pt x="27820" y="11140"/>
                  </a:moveTo>
                  <a:cubicBezTo>
                    <a:pt x="14568" y="31018"/>
                    <a:pt x="-5310" y="90653"/>
                    <a:pt x="1316" y="130409"/>
                  </a:cubicBezTo>
                  <a:cubicBezTo>
                    <a:pt x="7942" y="170166"/>
                    <a:pt x="45490" y="245262"/>
                    <a:pt x="67577" y="249679"/>
                  </a:cubicBezTo>
                  <a:cubicBezTo>
                    <a:pt x="89664" y="254097"/>
                    <a:pt x="133837" y="156914"/>
                    <a:pt x="133837" y="156914"/>
                  </a:cubicBezTo>
                  <a:cubicBezTo>
                    <a:pt x="144880" y="128201"/>
                    <a:pt x="133837" y="77401"/>
                    <a:pt x="133837" y="77401"/>
                  </a:cubicBezTo>
                  <a:cubicBezTo>
                    <a:pt x="125002" y="53105"/>
                    <a:pt x="80829" y="11140"/>
                    <a:pt x="80829" y="11140"/>
                  </a:cubicBezTo>
                  <a:cubicBezTo>
                    <a:pt x="63159" y="2305"/>
                    <a:pt x="41072" y="-8738"/>
                    <a:pt x="27820" y="11140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06E0724F-1166-1ACF-8EFC-DE456D58A3D9}"/>
                </a:ext>
              </a:extLst>
            </p:cNvPr>
            <p:cNvSpPr/>
            <p:nvPr/>
          </p:nvSpPr>
          <p:spPr>
            <a:xfrm>
              <a:off x="6128327" y="5481782"/>
              <a:ext cx="142447" cy="369454"/>
            </a:xfrm>
            <a:custGeom>
              <a:avLst/>
              <a:gdLst>
                <a:gd name="connsiteX0" fmla="*/ 0 w 142447"/>
                <a:gd name="connsiteY0" fmla="*/ 0 h 369454"/>
                <a:gd name="connsiteX1" fmla="*/ 129309 w 142447"/>
                <a:gd name="connsiteY1" fmla="*/ 87745 h 369454"/>
                <a:gd name="connsiteX2" fmla="*/ 133928 w 142447"/>
                <a:gd name="connsiteY2" fmla="*/ 240145 h 369454"/>
                <a:gd name="connsiteX3" fmla="*/ 92364 w 142447"/>
                <a:gd name="connsiteY3" fmla="*/ 341745 h 369454"/>
                <a:gd name="connsiteX4" fmla="*/ 36946 w 142447"/>
                <a:gd name="connsiteY4" fmla="*/ 369454 h 369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447" h="369454">
                  <a:moveTo>
                    <a:pt x="0" y="0"/>
                  </a:moveTo>
                  <a:cubicBezTo>
                    <a:pt x="53494" y="23860"/>
                    <a:pt x="106988" y="47721"/>
                    <a:pt x="129309" y="87745"/>
                  </a:cubicBezTo>
                  <a:cubicBezTo>
                    <a:pt x="151630" y="127769"/>
                    <a:pt x="140085" y="197812"/>
                    <a:pt x="133928" y="240145"/>
                  </a:cubicBezTo>
                  <a:cubicBezTo>
                    <a:pt x="127771" y="282478"/>
                    <a:pt x="108528" y="320194"/>
                    <a:pt x="92364" y="341745"/>
                  </a:cubicBezTo>
                  <a:cubicBezTo>
                    <a:pt x="76200" y="363296"/>
                    <a:pt x="56573" y="366375"/>
                    <a:pt x="36946" y="369454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0D1A998-8CFE-FFBA-6F31-3A63B82128AB}"/>
              </a:ext>
            </a:extLst>
          </p:cNvPr>
          <p:cNvCxnSpPr>
            <a:cxnSpLocks/>
          </p:cNvCxnSpPr>
          <p:nvPr/>
        </p:nvCxnSpPr>
        <p:spPr>
          <a:xfrm>
            <a:off x="4367808" y="1330877"/>
            <a:ext cx="3183884" cy="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876507C-5556-DDE6-2A1E-B3DC3158F0C4}"/>
              </a:ext>
            </a:extLst>
          </p:cNvPr>
          <p:cNvGrpSpPr/>
          <p:nvPr/>
        </p:nvGrpSpPr>
        <p:grpSpPr>
          <a:xfrm flipH="1">
            <a:off x="4015864" y="2711353"/>
            <a:ext cx="351944" cy="828528"/>
            <a:chOff x="1897552" y="2874843"/>
            <a:chExt cx="351944" cy="828528"/>
          </a:xfrm>
          <a:solidFill>
            <a:schemeClr val="bg1">
              <a:lumMod val="75000"/>
              <a:alpha val="60000"/>
            </a:schemeClr>
          </a:solidFill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09D74B8-2B9D-AF58-4D8B-014EE0F1AA6D}"/>
                </a:ext>
              </a:extLst>
            </p:cNvPr>
            <p:cNvSpPr/>
            <p:nvPr/>
          </p:nvSpPr>
          <p:spPr>
            <a:xfrm>
              <a:off x="1897552" y="2874843"/>
              <a:ext cx="305372" cy="99620"/>
            </a:xfrm>
            <a:prstGeom prst="rect">
              <a:avLst/>
            </a:prstGeom>
            <a:grpFill/>
            <a:ln w="28575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F54E5F6-56CC-CE7C-0973-6FF4C6F072B9}"/>
                </a:ext>
              </a:extLst>
            </p:cNvPr>
            <p:cNvCxnSpPr>
              <a:cxnSpLocks/>
            </p:cNvCxnSpPr>
            <p:nvPr/>
          </p:nvCxnSpPr>
          <p:spPr>
            <a:xfrm>
              <a:off x="2096810" y="2974463"/>
              <a:ext cx="0" cy="423535"/>
            </a:xfrm>
            <a:prstGeom prst="lin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AB156183-9766-09AA-48FD-194663C29264}"/>
                </a:ext>
              </a:extLst>
            </p:cNvPr>
            <p:cNvSpPr/>
            <p:nvPr/>
          </p:nvSpPr>
          <p:spPr>
            <a:xfrm>
              <a:off x="1944123" y="3397998"/>
              <a:ext cx="305373" cy="305373"/>
            </a:xfrm>
            <a:prstGeom prst="ellipse">
              <a:avLst/>
            </a:prstGeom>
            <a:grpFill/>
            <a:ln w="38100">
              <a:solidFill>
                <a:schemeClr val="tx1"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</a:rPr>
                <a:t>-</a:t>
              </a:r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28EB2E2-7623-5226-89CC-44E58B4FEFB4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3827350" y="2782062"/>
            <a:ext cx="828933" cy="828822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0A72075-7EC8-E053-A18D-83CC0E871BA6}"/>
              </a:ext>
            </a:extLst>
          </p:cNvPr>
          <p:cNvGrpSpPr/>
          <p:nvPr/>
        </p:nvGrpSpPr>
        <p:grpSpPr>
          <a:xfrm>
            <a:off x="1290850" y="1419221"/>
            <a:ext cx="1686939" cy="432000"/>
            <a:chOff x="3736045" y="2556258"/>
            <a:chExt cx="1686939" cy="432000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92FD996-CC0F-6189-7019-EB9607DBDCCD}"/>
                </a:ext>
              </a:extLst>
            </p:cNvPr>
            <p:cNvCxnSpPr>
              <a:cxnSpLocks/>
            </p:cNvCxnSpPr>
            <p:nvPr/>
          </p:nvCxnSpPr>
          <p:spPr>
            <a:xfrm>
              <a:off x="3874832" y="2779889"/>
              <a:ext cx="470781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A8CA3F6-0ADB-8E23-89B0-B79212F9348A}"/>
                </a:ext>
              </a:extLst>
            </p:cNvPr>
            <p:cNvCxnSpPr>
              <a:cxnSpLocks/>
            </p:cNvCxnSpPr>
            <p:nvPr/>
          </p:nvCxnSpPr>
          <p:spPr>
            <a:xfrm>
              <a:off x="4772203" y="2780928"/>
              <a:ext cx="470781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32E324C-A5C7-03F4-4A34-3113F3028642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4339952" y="2523186"/>
              <a:ext cx="432000" cy="498143"/>
              <a:chOff x="5807968" y="305086"/>
              <a:chExt cx="939890" cy="1051738"/>
            </a:xfrm>
            <a:solidFill>
              <a:schemeClr val="bg1">
                <a:lumMod val="75000"/>
              </a:schemeClr>
            </a:solidFill>
          </p:grpSpPr>
          <p:sp>
            <p:nvSpPr>
              <p:cNvPr id="35" name="Block Arc 34">
                <a:extLst>
                  <a:ext uri="{FF2B5EF4-FFF2-40B4-BE49-F238E27FC236}">
                    <a16:creationId xmlns:a16="http://schemas.microsoft.com/office/drawing/2014/main" id="{C060BA78-169E-E961-428D-B10F7BDEBFBC}"/>
                  </a:ext>
                </a:extLst>
              </p:cNvPr>
              <p:cNvSpPr/>
              <p:nvPr/>
            </p:nvSpPr>
            <p:spPr>
              <a:xfrm>
                <a:off x="5807968" y="305086"/>
                <a:ext cx="939890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Block Arc 35">
                <a:extLst>
                  <a:ext uri="{FF2B5EF4-FFF2-40B4-BE49-F238E27FC236}">
                    <a16:creationId xmlns:a16="http://schemas.microsoft.com/office/drawing/2014/main" id="{E5AD709A-F68D-819F-0E78-736EB680E4BA}"/>
                  </a:ext>
                </a:extLst>
              </p:cNvPr>
              <p:cNvSpPr/>
              <p:nvPr/>
            </p:nvSpPr>
            <p:spPr>
              <a:xfrm rot="10800000">
                <a:off x="5807968" y="529751"/>
                <a:ext cx="939888" cy="827073"/>
              </a:xfrm>
              <a:prstGeom prst="blockArc">
                <a:avLst>
                  <a:gd name="adj1" fmla="val 10800000"/>
                  <a:gd name="adj2" fmla="val 88228"/>
                  <a:gd name="adj3" fmla="val 12465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31DE4D4-BDD3-DD76-280E-F94B5A5DE26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242984" y="2682257"/>
              <a:ext cx="180000" cy="180000"/>
              <a:chOff x="6904450" y="3818620"/>
              <a:chExt cx="274224" cy="274224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2C51D0EA-50EE-68B2-53B9-CDB739516728}"/>
                  </a:ext>
                </a:extLst>
              </p:cNvPr>
              <p:cNvSpPr/>
              <p:nvPr/>
            </p:nvSpPr>
            <p:spPr>
              <a:xfrm>
                <a:off x="6904450" y="3818620"/>
                <a:ext cx="274224" cy="27422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5B7A02FA-45F8-52C6-523D-6F722C6EB4D0}"/>
                  </a:ext>
                </a:extLst>
              </p:cNvPr>
              <p:cNvCxnSpPr>
                <a:stCxn id="45" idx="1"/>
                <a:endCxn id="45" idx="5"/>
              </p:cNvCxnSpPr>
              <p:nvPr/>
            </p:nvCxnSpPr>
            <p:spPr>
              <a:xfrm>
                <a:off x="6944609" y="3858779"/>
                <a:ext cx="193907" cy="193907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0DBE615D-4E20-EDA7-006B-82FE6F1B3F7C}"/>
                  </a:ext>
                </a:extLst>
              </p:cNvPr>
              <p:cNvCxnSpPr>
                <a:cxnSpLocks/>
                <a:stCxn id="45" idx="7"/>
                <a:endCxn id="45" idx="3"/>
              </p:cNvCxnSpPr>
              <p:nvPr/>
            </p:nvCxnSpPr>
            <p:spPr>
              <a:xfrm flipH="1">
                <a:off x="6944609" y="3858779"/>
                <a:ext cx="193907" cy="193907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57840561-1BF0-B386-69C9-851B14933E36}"/>
                </a:ext>
              </a:extLst>
            </p:cNvPr>
            <p:cNvGrpSpPr/>
            <p:nvPr/>
          </p:nvGrpSpPr>
          <p:grpSpPr>
            <a:xfrm>
              <a:off x="3736045" y="2697956"/>
              <a:ext cx="180000" cy="180000"/>
              <a:chOff x="5525165" y="2697956"/>
              <a:chExt cx="180000" cy="180000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C1484939-D9C1-CBC6-E01E-BB2CCCE16223}"/>
                  </a:ext>
                </a:extLst>
              </p:cNvPr>
              <p:cNvSpPr/>
              <p:nvPr/>
            </p:nvSpPr>
            <p:spPr>
              <a:xfrm>
                <a:off x="5525165" y="2697956"/>
                <a:ext cx="180000" cy="18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932690BE-0F91-C5B0-142B-AE9ADFE97FA8}"/>
                  </a:ext>
                </a:extLst>
              </p:cNvPr>
              <p:cNvSpPr/>
              <p:nvPr/>
            </p:nvSpPr>
            <p:spPr>
              <a:xfrm>
                <a:off x="5589098" y="2762030"/>
                <a:ext cx="51851" cy="51851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EC312BE-F050-A65F-9470-B17CB804FCDE}"/>
              </a:ext>
            </a:extLst>
          </p:cNvPr>
          <p:cNvGrpSpPr/>
          <p:nvPr/>
        </p:nvGrpSpPr>
        <p:grpSpPr>
          <a:xfrm>
            <a:off x="1483668" y="1584661"/>
            <a:ext cx="1232424" cy="834107"/>
            <a:chOff x="5727672" y="2726975"/>
            <a:chExt cx="1232424" cy="834107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80E7555F-4F60-5981-081D-BF6C1E4C2A8A}"/>
                </a:ext>
              </a:extLst>
            </p:cNvPr>
            <p:cNvGrpSpPr/>
            <p:nvPr/>
          </p:nvGrpSpPr>
          <p:grpSpPr>
            <a:xfrm>
              <a:off x="6608152" y="2732554"/>
              <a:ext cx="351944" cy="828528"/>
              <a:chOff x="1897552" y="2874843"/>
              <a:chExt cx="351944" cy="828528"/>
            </a:xfrm>
            <a:solidFill>
              <a:schemeClr val="bg1">
                <a:lumMod val="75000"/>
                <a:alpha val="60000"/>
              </a:schemeClr>
            </a:solidFill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F7A0201F-8EE9-EF0D-34BF-B64D8E649820}"/>
                  </a:ext>
                </a:extLst>
              </p:cNvPr>
              <p:cNvSpPr/>
              <p:nvPr/>
            </p:nvSpPr>
            <p:spPr>
              <a:xfrm>
                <a:off x="1897552" y="2874843"/>
                <a:ext cx="305372" cy="99620"/>
              </a:xfrm>
              <a:prstGeom prst="rect">
                <a:avLst/>
              </a:prstGeom>
              <a:grpFill/>
              <a:ln w="28575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E5505CBD-3DBC-5427-1A2F-531E116570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6810" y="2974463"/>
                <a:ext cx="0" cy="423535"/>
              </a:xfrm>
              <a:prstGeom prst="lin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0502D8CB-4210-7BCC-9992-1A711D98F2AA}"/>
                  </a:ext>
                </a:extLst>
              </p:cNvPr>
              <p:cNvSpPr/>
              <p:nvPr/>
            </p:nvSpPr>
            <p:spPr>
              <a:xfrm>
                <a:off x="1944123" y="3397998"/>
                <a:ext cx="305373" cy="305373"/>
              </a:xfrm>
              <a:prstGeom prst="ellips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7561EA2-24AD-6849-0CD0-DDEEEAB63D1F}"/>
                </a:ext>
              </a:extLst>
            </p:cNvPr>
            <p:cNvGrpSpPr/>
            <p:nvPr/>
          </p:nvGrpSpPr>
          <p:grpSpPr>
            <a:xfrm flipH="1">
              <a:off x="5727672" y="2726975"/>
              <a:ext cx="351944" cy="828528"/>
              <a:chOff x="1897552" y="2874843"/>
              <a:chExt cx="351944" cy="828528"/>
            </a:xfrm>
            <a:solidFill>
              <a:schemeClr val="bg1">
                <a:lumMod val="75000"/>
                <a:alpha val="60000"/>
              </a:schemeClr>
            </a:solidFill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8C9B81D8-D9CA-4985-F45B-E89E6F176309}"/>
                  </a:ext>
                </a:extLst>
              </p:cNvPr>
              <p:cNvSpPr/>
              <p:nvPr/>
            </p:nvSpPr>
            <p:spPr>
              <a:xfrm>
                <a:off x="1897552" y="2874843"/>
                <a:ext cx="305372" cy="99620"/>
              </a:xfrm>
              <a:prstGeom prst="rect">
                <a:avLst/>
              </a:prstGeom>
              <a:grpFill/>
              <a:ln w="28575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3EB64FDA-66F8-9D91-1808-0D2F563025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6810" y="2974463"/>
                <a:ext cx="0" cy="423535"/>
              </a:xfrm>
              <a:prstGeom prst="lin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4FE923D1-9164-7F53-A9CA-588EDFBC72EA}"/>
                  </a:ext>
                </a:extLst>
              </p:cNvPr>
              <p:cNvSpPr/>
              <p:nvPr/>
            </p:nvSpPr>
            <p:spPr>
              <a:xfrm>
                <a:off x="1944123" y="3397998"/>
                <a:ext cx="305373" cy="305373"/>
              </a:xfrm>
              <a:prstGeom prst="ellipse">
                <a:avLst/>
              </a:prstGeom>
              <a:grpFill/>
              <a:ln w="38100">
                <a:solidFill>
                  <a:schemeClr val="tx1">
                    <a:alpha val="14577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</a:rPr>
                  <a:t>-</a:t>
                </a:r>
              </a:p>
            </p:txBody>
          </p:sp>
        </p:grp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ED80CFDC-C034-AD44-33FE-984AE4A3C0F5}"/>
              </a:ext>
            </a:extLst>
          </p:cNvPr>
          <p:cNvSpPr txBox="1"/>
          <p:nvPr/>
        </p:nvSpPr>
        <p:spPr>
          <a:xfrm>
            <a:off x="7516037" y="1146211"/>
            <a:ext cx="537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F152583-4DC9-49F3-00C0-3A72CE65F6C4}"/>
              </a:ext>
            </a:extLst>
          </p:cNvPr>
          <p:cNvSpPr txBox="1"/>
          <p:nvPr/>
        </p:nvSpPr>
        <p:spPr>
          <a:xfrm>
            <a:off x="4545774" y="1688900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X</a:t>
            </a:r>
            <a:endParaRPr lang="en-US" b="1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983007D-73EE-B57A-E442-B9E2C072CD72}"/>
              </a:ext>
            </a:extLst>
          </p:cNvPr>
          <p:cNvSpPr txBox="1"/>
          <p:nvPr/>
        </p:nvSpPr>
        <p:spPr>
          <a:xfrm>
            <a:off x="6169449" y="1725220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Y</a:t>
            </a:r>
            <a:endParaRPr lang="en-US" b="1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5698C1C-F2EC-A659-846D-E6219BDD209D}"/>
              </a:ext>
            </a:extLst>
          </p:cNvPr>
          <p:cNvSpPr txBox="1"/>
          <p:nvPr/>
        </p:nvSpPr>
        <p:spPr>
          <a:xfrm>
            <a:off x="1038016" y="1488963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X</a:t>
            </a:r>
            <a:endParaRPr lang="en-US" b="1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875A0F0-1E93-370F-23BD-88CC6735EF4B}"/>
              </a:ext>
            </a:extLst>
          </p:cNvPr>
          <p:cNvSpPr txBox="1"/>
          <p:nvPr/>
        </p:nvSpPr>
        <p:spPr>
          <a:xfrm>
            <a:off x="2943233" y="1497029"/>
            <a:ext cx="537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Y</a:t>
            </a:r>
            <a:endParaRPr lang="en-US" b="1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E06129FC-31A8-EB96-9553-4743B0763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Images from physicsteacher.blog. Released under CC BY 4.0</a:t>
            </a:r>
          </a:p>
        </p:txBody>
      </p:sp>
    </p:spTree>
    <p:extLst>
      <p:ext uri="{BB962C8B-B14F-4D97-AF65-F5344CB8AC3E}">
        <p14:creationId xmlns:p14="http://schemas.microsoft.com/office/powerpoint/2010/main" val="769993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219</Words>
  <Application>Microsoft Macintosh PowerPoint</Application>
  <PresentationFormat>Widescreen</PresentationFormat>
  <Paragraphs>113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Gethyn Jones</dc:creator>
  <cp:lastModifiedBy>Gethyn Jones</cp:lastModifiedBy>
  <cp:revision>9</cp:revision>
  <dcterms:created xsi:type="dcterms:W3CDTF">2022-11-13T13:14:54Z</dcterms:created>
  <dcterms:modified xsi:type="dcterms:W3CDTF">2022-11-13T21:41:56Z</dcterms:modified>
</cp:coreProperties>
</file>