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ECB027-0DDF-CD4E-AA94-90C65C57B5D5}" v="7" dt="2021-09-26T14:08:40.266"/>
    <p1510:client id="{C4FF9EE0-1C94-4EC7-C8F5-FAB553BDE29A}" v="3" dt="2021-09-26T13:51:11.4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44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156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92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168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468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7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71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21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50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28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71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33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A5F41-7DC0-4F74-938C-3F8CEBE5602E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A3D57-4670-44AD-ABB4-79D7A3A1D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53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67D9B1-CDC9-D24D-B43A-B5511C25C353}"/>
              </a:ext>
            </a:extLst>
          </p:cNvPr>
          <p:cNvGrpSpPr/>
          <p:nvPr/>
        </p:nvGrpSpPr>
        <p:grpSpPr>
          <a:xfrm>
            <a:off x="928962" y="-147451"/>
            <a:ext cx="3222330" cy="3394110"/>
            <a:chOff x="254169" y="-216888"/>
            <a:chExt cx="3965944" cy="417736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9B88576-9450-4C61-9771-4A6C6CB15B7B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20EF8D-112F-455E-931C-831D04A59D80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3465DB-96DE-4E04-9B59-E2553ABE496A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0A005A-8976-4D60-949B-7D9E2D8EF8D3}"/>
                  </a:ext>
                </a:extLst>
              </p:cNvPr>
              <p:cNvSpPr txBox="1"/>
              <p:nvPr/>
            </p:nvSpPr>
            <p:spPr>
              <a:xfrm>
                <a:off x="2737882" y="372366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FB631A30-E9FC-41F6-843E-935F987B6F78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24F8AE2-8EE4-48B9-961B-B1C78590B2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EDCF7AC-6846-474D-8226-633A94DA9C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552448B-4DB5-4418-8FFA-CB9A558DFC37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7D981C4-47CE-9B4C-B748-242619C49409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Left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754E49-A2EE-034E-8F95-93198C3913DC}"/>
              </a:ext>
            </a:extLst>
          </p:cNvPr>
          <p:cNvGrpSpPr/>
          <p:nvPr/>
        </p:nvGrpSpPr>
        <p:grpSpPr>
          <a:xfrm>
            <a:off x="996565" y="3196646"/>
            <a:ext cx="3222330" cy="3394110"/>
            <a:chOff x="254169" y="-216888"/>
            <a:chExt cx="3965944" cy="417736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4105B60-951E-2442-B91A-B0C1271724FB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82D2E6C-5867-354A-A4C8-C963535FE225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8E1B18-0D73-2840-8B81-5DD51C357C18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0C58D29-0FD6-D649-A1F6-9F41E0422AA6}"/>
                  </a:ext>
                </a:extLst>
              </p:cNvPr>
              <p:cNvSpPr txBox="1"/>
              <p:nvPr/>
            </p:nvSpPr>
            <p:spPr>
              <a:xfrm>
                <a:off x="2737882" y="372366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Freeform: Shape 9">
                <a:extLst>
                  <a:ext uri="{FF2B5EF4-FFF2-40B4-BE49-F238E27FC236}">
                    <a16:creationId xmlns:a16="http://schemas.microsoft.com/office/drawing/2014/main" id="{68374897-CCF1-F948-8538-25E8FCA55D6B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375CABC-E16E-114E-A34C-D05FA34E35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1ED2AFF-E81D-B444-9484-717722238E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3805C1-5F0F-AE40-937A-3A6E1C490E20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E1EDC0-8BCC-0B43-8CEE-2AD5A7B9EC7E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Left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5D26B79-DA49-9843-8AD3-B129B16179B7}"/>
              </a:ext>
            </a:extLst>
          </p:cNvPr>
          <p:cNvGrpSpPr/>
          <p:nvPr/>
        </p:nvGrpSpPr>
        <p:grpSpPr>
          <a:xfrm>
            <a:off x="5196152" y="-144136"/>
            <a:ext cx="3222330" cy="3394110"/>
            <a:chOff x="254169" y="-216888"/>
            <a:chExt cx="3965944" cy="417736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F37255C-A518-904F-9976-A24A26DA98C2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FD8E5D-7C8C-8C47-B2BB-6B1D02FD4767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58F97B2-4E3E-2044-87D7-515E21C29280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8716F96-0A95-DA44-98A6-5227884A48B6}"/>
                  </a:ext>
                </a:extLst>
              </p:cNvPr>
              <p:cNvSpPr txBox="1"/>
              <p:nvPr/>
            </p:nvSpPr>
            <p:spPr>
              <a:xfrm>
                <a:off x="2737882" y="372366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Freeform: Shape 9">
                <a:extLst>
                  <a:ext uri="{FF2B5EF4-FFF2-40B4-BE49-F238E27FC236}">
                    <a16:creationId xmlns:a16="http://schemas.microsoft.com/office/drawing/2014/main" id="{A7A55D01-A570-9844-9D8F-A2F7EF534891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A0747EE0-CC8D-B743-96FD-25EFC099E6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E5BBF6A-20C1-694C-B899-CB33B40261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D840B95-A37F-D344-9E8F-9291976491F4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005AC4-F406-6D43-9543-940CA659E8C1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Left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5EC566D-3E48-A240-84DC-880A1AF4833E}"/>
              </a:ext>
            </a:extLst>
          </p:cNvPr>
          <p:cNvGrpSpPr/>
          <p:nvPr/>
        </p:nvGrpSpPr>
        <p:grpSpPr>
          <a:xfrm>
            <a:off x="5263755" y="3199961"/>
            <a:ext cx="3222330" cy="3394110"/>
            <a:chOff x="254169" y="-216888"/>
            <a:chExt cx="3965944" cy="417736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C9996DA-A3A6-1B46-B575-9CEE323526C0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5327A26-929F-B340-B8AE-62F36C0FA8EC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DF8E27B-FB93-4C4E-B763-43758151DAB7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A692A1B-3FB8-424E-9D39-EE35C0CE81AF}"/>
                  </a:ext>
                </a:extLst>
              </p:cNvPr>
              <p:cNvSpPr txBox="1"/>
              <p:nvPr/>
            </p:nvSpPr>
            <p:spPr>
              <a:xfrm>
                <a:off x="2737882" y="372366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Freeform: Shape 9">
                <a:extLst>
                  <a:ext uri="{FF2B5EF4-FFF2-40B4-BE49-F238E27FC236}">
                    <a16:creationId xmlns:a16="http://schemas.microsoft.com/office/drawing/2014/main" id="{AE0141BA-0CAE-F640-B648-031DDD7DD306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BEC5086-CB2C-7241-A7FE-A6970B452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FDA4414-4ABF-6243-8DF4-1E2FF307B8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396BFB6-F1FF-FD4F-B8C4-7766635408B2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DE548D0-68F0-5647-A092-01CECF2C9049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Left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036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67D9B1-CDC9-D24D-B43A-B5511C25C353}"/>
              </a:ext>
            </a:extLst>
          </p:cNvPr>
          <p:cNvGrpSpPr/>
          <p:nvPr/>
        </p:nvGrpSpPr>
        <p:grpSpPr>
          <a:xfrm flipH="1">
            <a:off x="1058168" y="-77877"/>
            <a:ext cx="3222330" cy="3394110"/>
            <a:chOff x="254169" y="-216888"/>
            <a:chExt cx="3965944" cy="417736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9B88576-9450-4C61-9771-4A6C6CB15B7B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20EF8D-112F-455E-931C-831D04A59D80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3465DB-96DE-4E04-9B59-E2553ABE496A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0A005A-8976-4D60-949B-7D9E2D8EF8D3}"/>
                  </a:ext>
                </a:extLst>
              </p:cNvPr>
              <p:cNvSpPr txBox="1"/>
              <p:nvPr/>
            </p:nvSpPr>
            <p:spPr>
              <a:xfrm>
                <a:off x="2695351" y="371305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FB631A30-E9FC-41F6-843E-935F987B6F78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24F8AE2-8EE4-48B9-961B-B1C78590B2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EDCF7AC-6846-474D-8226-633A94DA9C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552448B-4DB5-4418-8FFA-CB9A558DFC37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7D981C4-47CE-9B4C-B748-242619C49409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RIGHT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96F72F-8F07-0F43-8534-B1ACAF1FD1EF}"/>
              </a:ext>
            </a:extLst>
          </p:cNvPr>
          <p:cNvGrpSpPr/>
          <p:nvPr/>
        </p:nvGrpSpPr>
        <p:grpSpPr>
          <a:xfrm flipH="1">
            <a:off x="5315640" y="-77877"/>
            <a:ext cx="3222330" cy="3394110"/>
            <a:chOff x="254169" y="-216888"/>
            <a:chExt cx="3965944" cy="4177366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409F794-AE59-DB41-9338-926634D5DC6E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8ADA90B-BA90-634E-B6B7-2FAFE81B55C1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FB81A87-3137-ED48-99C6-C66A2C3BD002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03F9394-97C0-C442-94FC-D131F08730E1}"/>
                  </a:ext>
                </a:extLst>
              </p:cNvPr>
              <p:cNvSpPr txBox="1"/>
              <p:nvPr/>
            </p:nvSpPr>
            <p:spPr>
              <a:xfrm>
                <a:off x="2695351" y="371305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Freeform: Shape 9">
                <a:extLst>
                  <a:ext uri="{FF2B5EF4-FFF2-40B4-BE49-F238E27FC236}">
                    <a16:creationId xmlns:a16="http://schemas.microsoft.com/office/drawing/2014/main" id="{A6E887A4-5BB9-BD4C-9F50-79C251096E6E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2A290B3E-4228-D348-B046-31FD741458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0DD54AF-7AF3-C345-B0C6-77207E0548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5800021-E03A-4445-8D58-18E1403E2917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9426987-4340-FF42-9104-A8F90F9DE7F7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RIGHT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01018D9-F595-0B44-BCEE-09941142411D}"/>
              </a:ext>
            </a:extLst>
          </p:cNvPr>
          <p:cNvGrpSpPr/>
          <p:nvPr/>
        </p:nvGrpSpPr>
        <p:grpSpPr>
          <a:xfrm flipH="1">
            <a:off x="1051544" y="3086074"/>
            <a:ext cx="3222330" cy="3394110"/>
            <a:chOff x="254169" y="-216888"/>
            <a:chExt cx="3965944" cy="4177366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B51982C-59AC-F04C-BA16-87FE70AC5B7C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D3805C1-00D5-1249-BB28-6321D8FCE297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A58AF3F-5966-5C40-9DA6-BEDE439C4390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441D583-9751-2D45-A38C-AB613463C15B}"/>
                  </a:ext>
                </a:extLst>
              </p:cNvPr>
              <p:cNvSpPr txBox="1"/>
              <p:nvPr/>
            </p:nvSpPr>
            <p:spPr>
              <a:xfrm>
                <a:off x="2695351" y="371305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Freeform: Shape 9">
                <a:extLst>
                  <a:ext uri="{FF2B5EF4-FFF2-40B4-BE49-F238E27FC236}">
                    <a16:creationId xmlns:a16="http://schemas.microsoft.com/office/drawing/2014/main" id="{211F4A74-6F07-4940-A282-BE79B66646C2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7FE3A4B8-4235-0049-80F6-BD2FB4204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09B5668-959A-E748-A209-693E3333AC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346BCE2-5440-4D4C-AEEC-F9A39D640491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7D45025-20AA-7149-946D-680EA3023C67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RIGHT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DE87F7A-9A1C-554A-B621-1B6274C4849F}"/>
              </a:ext>
            </a:extLst>
          </p:cNvPr>
          <p:cNvGrpSpPr/>
          <p:nvPr/>
        </p:nvGrpSpPr>
        <p:grpSpPr>
          <a:xfrm flipH="1">
            <a:off x="5309016" y="3086074"/>
            <a:ext cx="3222330" cy="3394110"/>
            <a:chOff x="254169" y="-216888"/>
            <a:chExt cx="3965944" cy="4177366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D889423B-7E57-114F-88E4-995EE702F7F8}"/>
                </a:ext>
              </a:extLst>
            </p:cNvPr>
            <p:cNvGrpSpPr/>
            <p:nvPr/>
          </p:nvGrpSpPr>
          <p:grpSpPr>
            <a:xfrm>
              <a:off x="254169" y="-216888"/>
              <a:ext cx="3965944" cy="4156059"/>
              <a:chOff x="1935126" y="277718"/>
              <a:chExt cx="3965944" cy="415605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2252395-639A-0D4E-87F2-D374FFBF227F}"/>
                  </a:ext>
                </a:extLst>
              </p:cNvPr>
              <p:cNvSpPr txBox="1"/>
              <p:nvPr/>
            </p:nvSpPr>
            <p:spPr>
              <a:xfrm rot="16200000">
                <a:off x="790284" y="150576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Force</a:t>
                </a:r>
                <a:endParaRPr lang="en-GB" sz="1463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4E963CC-CC62-DD4F-93B6-70F38609A6D1}"/>
                  </a:ext>
                </a:extLst>
              </p:cNvPr>
              <p:cNvSpPr txBox="1"/>
              <p:nvPr/>
            </p:nvSpPr>
            <p:spPr>
              <a:xfrm>
                <a:off x="2695351" y="2911555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86A484E-FF37-604C-A59A-3B20507A6894}"/>
                  </a:ext>
                </a:extLst>
              </p:cNvPr>
              <p:cNvSpPr txBox="1"/>
              <p:nvPr/>
            </p:nvSpPr>
            <p:spPr>
              <a:xfrm>
                <a:off x="2695351" y="3713056"/>
                <a:ext cx="3062177" cy="606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2275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Electric Current</a:t>
                </a:r>
                <a:r>
                  <a:rPr lang="en-GB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1463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Freeform: Shape 9">
                <a:extLst>
                  <a:ext uri="{FF2B5EF4-FFF2-40B4-BE49-F238E27FC236}">
                    <a16:creationId xmlns:a16="http://schemas.microsoft.com/office/drawing/2014/main" id="{786E5CBA-0BA3-FE44-B0C3-FBF653AC68B6}"/>
                  </a:ext>
                </a:extLst>
              </p:cNvPr>
              <p:cNvSpPr/>
              <p:nvPr/>
            </p:nvSpPr>
            <p:spPr>
              <a:xfrm>
                <a:off x="1935126" y="776177"/>
                <a:ext cx="3965944" cy="3657600"/>
              </a:xfrm>
              <a:custGeom>
                <a:avLst/>
                <a:gdLst>
                  <a:gd name="connsiteX0" fmla="*/ 0 w 3965944"/>
                  <a:gd name="connsiteY0" fmla="*/ 3657600 h 3657600"/>
                  <a:gd name="connsiteX1" fmla="*/ 0 w 3965944"/>
                  <a:gd name="connsiteY1" fmla="*/ 404037 h 3657600"/>
                  <a:gd name="connsiteX2" fmla="*/ 404037 w 3965944"/>
                  <a:gd name="connsiteY2" fmla="*/ 0 h 3657600"/>
                  <a:gd name="connsiteX3" fmla="*/ 808074 w 3965944"/>
                  <a:gd name="connsiteY3" fmla="*/ 372139 h 3657600"/>
                  <a:gd name="connsiteX4" fmla="*/ 818707 w 3965944"/>
                  <a:gd name="connsiteY4" fmla="*/ 2052083 h 3657600"/>
                  <a:gd name="connsiteX5" fmla="*/ 3561907 w 3965944"/>
                  <a:gd name="connsiteY5" fmla="*/ 2052083 h 3657600"/>
                  <a:gd name="connsiteX6" fmla="*/ 3965944 w 3965944"/>
                  <a:gd name="connsiteY6" fmla="*/ 2434856 h 3657600"/>
                  <a:gd name="connsiteX7" fmla="*/ 3561907 w 3965944"/>
                  <a:gd name="connsiteY7" fmla="*/ 2860158 h 3657600"/>
                  <a:gd name="connsiteX8" fmla="*/ 3965944 w 3965944"/>
                  <a:gd name="connsiteY8" fmla="*/ 3264195 h 3657600"/>
                  <a:gd name="connsiteX9" fmla="*/ 3561907 w 3965944"/>
                  <a:gd name="connsiteY9" fmla="*/ 3646967 h 3657600"/>
                  <a:gd name="connsiteX10" fmla="*/ 0 w 3965944"/>
                  <a:gd name="connsiteY10" fmla="*/ 3657600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65944" h="3657600">
                    <a:moveTo>
                      <a:pt x="0" y="3657600"/>
                    </a:moveTo>
                    <a:lnTo>
                      <a:pt x="0" y="404037"/>
                    </a:lnTo>
                    <a:lnTo>
                      <a:pt x="404037" y="0"/>
                    </a:lnTo>
                    <a:lnTo>
                      <a:pt x="808074" y="372139"/>
                    </a:lnTo>
                    <a:cubicBezTo>
                      <a:pt x="811618" y="932120"/>
                      <a:pt x="815163" y="1492102"/>
                      <a:pt x="818707" y="2052083"/>
                    </a:cubicBezTo>
                    <a:lnTo>
                      <a:pt x="3561907" y="2052083"/>
                    </a:lnTo>
                    <a:lnTo>
                      <a:pt x="3965944" y="2434856"/>
                    </a:lnTo>
                    <a:lnTo>
                      <a:pt x="3561907" y="2860158"/>
                    </a:lnTo>
                    <a:lnTo>
                      <a:pt x="3965944" y="3264195"/>
                    </a:lnTo>
                    <a:lnTo>
                      <a:pt x="3561907" y="3646967"/>
                    </a:lnTo>
                    <a:lnTo>
                      <a:pt x="0" y="3657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63"/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D4C53B1C-D8B3-F746-992B-81F775585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882" y="3627973"/>
                <a:ext cx="275915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ED94CACF-0511-5045-A84C-1FC3DBF9B7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36" y="3627973"/>
                <a:ext cx="0" cy="805804"/>
              </a:xfrm>
              <a:prstGeom prst="line">
                <a:avLst/>
              </a:prstGeom>
              <a:ln w="571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B8F4F1F-65C8-9047-8DB1-9AA58CFB7917}"/>
                  </a:ext>
                </a:extLst>
              </p:cNvPr>
              <p:cNvSpPr txBox="1"/>
              <p:nvPr/>
            </p:nvSpPr>
            <p:spPr>
              <a:xfrm>
                <a:off x="2766123" y="2350648"/>
                <a:ext cx="2456121" cy="48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5" dirty="0"/>
                  <a:t>Cut along thick lines</a:t>
                </a:r>
              </a:p>
              <a:p>
                <a:pPr algn="ctr"/>
                <a:r>
                  <a:rPr lang="en-GB" sz="975" dirty="0"/>
                  <a:t>Fold along dotted lines</a:t>
                </a:r>
              </a:p>
            </p:txBody>
          </p: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68E5B8E-0635-CD41-B493-63EA3F0189C9}"/>
                </a:ext>
              </a:extLst>
            </p:cNvPr>
            <p:cNvSpPr txBox="1"/>
            <p:nvPr/>
          </p:nvSpPr>
          <p:spPr>
            <a:xfrm>
              <a:off x="267485" y="3292840"/>
              <a:ext cx="789439" cy="66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75" b="1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RIGHT</a:t>
              </a:r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Hand </a:t>
              </a:r>
            </a:p>
            <a:p>
              <a:pPr algn="ctr"/>
              <a:r>
                <a:rPr lang="en-US" sz="975" i="1" dirty="0">
                  <a:solidFill>
                    <a:schemeClr val="bg1">
                      <a:lumMod val="50000"/>
                    </a:schemeClr>
                  </a:solidFill>
                  <a:latin typeface="Stencil" pitchFamily="82" charset="77"/>
                </a:rPr>
                <a:t>Rule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56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152</Words>
  <Application>Microsoft Macintosh PowerPoint</Application>
  <PresentationFormat>A4 Paper (210x297 mm)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Stencil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Gethyn Jones</dc:creator>
  <cp:lastModifiedBy>Gethyn Jones</cp:lastModifiedBy>
  <cp:revision>5</cp:revision>
  <cp:lastPrinted>2021-09-24T06:50:25Z</cp:lastPrinted>
  <dcterms:created xsi:type="dcterms:W3CDTF">2021-09-24T06:35:28Z</dcterms:created>
  <dcterms:modified xsi:type="dcterms:W3CDTF">2021-09-26T14:10:31Z</dcterms:modified>
</cp:coreProperties>
</file>